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B650A-F424-4B85-8513-DD429D39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5A5BC-B36C-4B50-AC15-8940A781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224EB-14BD-480C-AD1D-5113D878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16A31-7D95-4D00-A7FC-3EE980638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9970C-FE70-4DAD-976C-6BE6D283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8BBFB-973E-474D-ABFE-FA976F34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6671D-D428-4D0D-94BA-E57A9AE0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3E99B-3748-4E64-9E42-04FE40921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FD7F3-3EDA-4873-95B7-240C6E03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2D953-1083-4231-9CE5-9CE31B27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FCD4B-DB31-47C4-904D-FE8AD55F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0026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精准扶贫工作措施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精准扶贫概述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精准识别贫困户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精准施策扶贫措施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精准管理扶贫工作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精准扶贫工作成效与展望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精准扶贫概述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精准扶贫是指针对不同贫困地区和贫困人口的实际情况，采取有针对性的扶贫措施，以实现贫困人口的全面脱贫和贫困地区的可持续发展。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精准扶贫对于消除贫困、促进社会公平、推动经济社会持续健康发展具有重要意义，是实现全面小康社会和中华民族伟大复兴的必然要求。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精准扶贫的定义与意义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党的十八大以来，党中央、国务院高度重视扶贫工作，提出了一系列新思想、新思路、新战略。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《中共中央国务院关于打赢脱贫攻坚战的决定》的颁布实施，为精准扶贫工作提供了强有力的政策保障。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998" b="1999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各级政府和社会各界积极响应，形成了全社会共同关注、共同参与扶贫工作的良好氛围。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0" r="18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精准扶贫的政策背景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到2020年，实现现行标准下农村贫困人口全部脱贫，贫困县全部摘帽，解决区域性整体贫困。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产业扶贫、教育扶贫、健康扶贫、生态扶贫等综合措施，提高贫困人口收入，改善贫困人口生活条件，增强贫困地区自我发展能力，确保贫困人口稳定脱贫不返贫。同时，加强扶贫领域作风建设，提高扶贫工作精准度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精准扶贫的目标与任务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精准识别贫困户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根据国家和地方扶贫标准，制定贫困户的识别标准，明确收入、财产、教育、健康等方面的具体标准。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制定识别标准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建立贫困户识别的流程，包括申请、审核、公示等环节，确保识别工作的公正、透明。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建立识别流程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对识别出的贫困户建立档案，记录其基本信息、贫困原因、帮扶措施等，为后续帮扶工作提供依据。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建立贫困户档案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建立贫困户识别机制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组建由扶贫干部、村干部、志愿者等组成的调查队伍，进行入户调查。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组建调查队伍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入户调查内容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评估贫困程度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7" r="157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对申请贫困户的家庭进行入户调查，了解其家庭人口、收入、财产、生产生活等情况。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根据调查结果，评估申请家庭的贫困程度，确定是否符合贫困标准。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开展入户调查与评估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对申请贫困户的家庭，组织村民代表进行民主评议，听取各方意见，确保识别结果公正。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开展民主评议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将经过民主评议确定的贫困户名单进行公示，接受社会监督，确保识别结果准确。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公示识别结果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对公示期间收到的异议，及时进行调查核实，确保识别结果无误。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处理异议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实行民主评议与公示制度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精准施策扶贫措施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https://d.book118.com/218110026002006043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2024-09-22T08:40:38.861</cp:lastPrinted>
  <dcterms:created xsi:type="dcterms:W3CDTF">2024-09-22T00:40:38Z</dcterms:created>
  <dcterms:modified xsi:type="dcterms:W3CDTF">2024-09-22T00:40:40Z</dcterms:modified>
</cp:coreProperties>
</file>