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3F7C2E-D95A-415D-8942-4804FA64D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27B6A-5DF3-446D-9E75-9CD7B33C7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5513B-93D9-4852-826D-063EE2A3A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DC2BD-CD6E-4C29-92B0-E72202F15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CAF10-7201-4907-B63D-EC614BA2C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9111D2-D9ED-42E6-BDF4-3E750433F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5D430-5ACC-4E21-B44E-FA199A19F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DC33B-1125-4302-B05F-D5667919B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74CF4-AE83-459A-9E71-CF06AE93A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956C0D-F074-459B-A530-418FFF57C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84111-683D-4055-BE20-DB2FB97B7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111042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施工质量管理的质量文化与社会责任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质量文化在施工质量管理中的重要性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社会责任在施工质量管理中的体现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施工质量管理体系的构建与运行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施工过程中的质量控制与监督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应对挑战，提升施工质量管理水平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随着建筑业的快速发展，施工质量管理成为确保工程安全、提高投资效益的关键环节。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质量文化作为一种全员参与、持续改进的管理理念，对于提升施工质量管理水平具有重要意义。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质量文化的兴起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建筑企业作为社会重要组成部分，应承担起相应的社会责任，关注质量、安全、环保等方面，实现可持续发展。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社会责任的凸显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本报告旨在分析施工质量管理的质量文化与社会责任，提出相应的管理策略和建议，以推动建筑业的高质量发展。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报告将围绕施工质量管理的质量文化、社会责任及其实践等方面展开讨论，涉及建筑施工过程中的质量管理、技术创新、环境保护等议题。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质量文化在施工质量管理中的重要性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质量文化是指企业在生产经营活动中所形成的质量意识、质量精神、质量行为、质量价值观、质量形象以及企业所提供的产品或服务质量等的总和。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质量文化的定义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质量文化不仅包括产品或服务的质量，还包括工作质量、过程质量等各个方面。它强调全员参与、持续改进和顾客满意，是企业核心竞争力的重要组成部分。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质量文化的内涵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质量文化的定义与内涵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促进质量管理体系的完善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质量文化强调持续改进和不断创新，可以推动企业不断完善质量管理体系，提高施工质量管理水平。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优秀的质量文化可以提升企业的品牌形象和市场竞争力，使企业更容易获得客户的认可和信任。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提升员工质量意识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通过培育质量文化，可以使员工充分认识到质量的重要性，增强质量意识，从而在工作中更加注重细节和规范化操作。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质量文化对施工质量管理的影响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制定明确的质量方针和目标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企业应制定明确的质量方针和目标，并将其传达给全体员工，使员工明确工作方向和质量要求。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建立激励机制和奖惩制度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建立合理的激励机制和奖惩制度，对表现优秀的员工给予奖励和表彰，对违反质量规定的员工进行惩罚和批评，从而形成良好的质量氛围。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鼓励员工参与和持续改进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鼓励员工积极参与质量管理和改进工作，提出改进意见和建议，促进质量管理体系的持续改进和完善。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加强员工培训和教育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通过定期的培训和教育活动，提高员工的专业技能和质量意识，使员工具备发现问题和解决问题的能力。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培育良好质量文化的途径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社会责任在施工质量管理中的体现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社会责任的概念及意义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社会责任是指企业在追求经济利益的同时，应当承担的对于社会、环境和利益相关者的责任。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社会责任的意义在于推动企业积极履行法律、道德和伦理等方面的义务，促进社会和谐、可持续发展。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施工企业应当严格遵守国家和行业相关法规和标准，确保施工质量和安全，防止质量事故和安全事故的发生。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保障施工质量和安全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施工企业应当积极采取环保措施，减少施工对环境的影响，如减少噪音、粉尘和废水的排放等。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施工企业应当合理规划和使用资源，提高资源利用效率，减少资源浪费。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施工企业应当保障员工的合法权益，如提供合理的薪酬待遇、安全的工作环境和良好的职业发展机会等。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员工权益保障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施工企业承担的社会责任内容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https://d.book118.com/218111042030006035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2024-09-13T22:04:24.957</cp:lastPrinted>
  <dcterms:created xsi:type="dcterms:W3CDTF">2024-09-13T14:04:24Z</dcterms:created>
  <dcterms:modified xsi:type="dcterms:W3CDTF">2024-09-13T14:04:27Z</dcterms:modified>
</cp:coreProperties>
</file>