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82F0FF8-9E10-43CE-81AC-BAB366B10B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21F97D-24A9-49E6-B39B-DA903ABF0E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BB9C76F-18D9-43D3-A9D0-3016E0F068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7E53900-7BEC-43EB-B640-470F9CE9B5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7DBF37E-7E12-4524-9775-1F8E9953BD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0B4FF1A-40ED-4AD8-BAA9-37251A63A45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882BC19-C8D1-46A2-8215-E758FB8AC2D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8384374-23C3-4239-A06B-3F5B08D155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811BF29-1DD4-4858-A5F5-0F4FA2BC35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DB0513-7681-41D6-A23E-B7ECD60851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433B28-C6A2-4487-A07D-5C08AC4F61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8112031142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安全生产教育培训课件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安全生产基本概念与法律法规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危险源辨识与风险评估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安全操作规程与应急处理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劳动防护用品选用与保养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消防安全知识与技能培训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特种设备安全管理与操作规范</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安全生产基本概念与法律法规</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6" r="27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指在生产经营活动中，通过采取各种措施，消除或减少事故隐患，防止事故发生，保障员工生命财产安全和企业正常运营的一系列活动。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安全生产是企业稳定发展的基础，关系到员工生命财产安全和企业声誉。只有做好安全生产工作，才能确保企业的长期稳定发展。</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安全生产定义及重要性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安全生产重要性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安全生产定义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法规层面</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国务院及其有关部门制定了一系列安全生产行政法规和部门规章，如《生产安全事故报告和调查处理条例》等，对安全生产工作做出了具体规定。</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法律层面</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《中华人民共和国安全生产法》是国家安全生产领域的根本大法，规定了各级政府、企业和员工在安全生产方面的职责和权利。</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标准层面</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国家制定了众多安全生产标准，如《企业安全生产标准化基本规范》等，为企业开展安全生产工作提供了依据。</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750" r="1675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1833" r="11833"/>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t="3333" b="3333"/>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国家安全生产法律法规体系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企业是安全生产的责任主体，必须建立健全安全生产责任制，明确各级管理人员和操作人员的安全职责，确保安全生产的各项措施得到有效执行。</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企业主体责任</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政府及其有关部门对企业安全生产工作负有监管责任，应加强对企业的监督检查和指导服务，推动企业落实安全生产主体责任。</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政府监管责任</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员工是企业安全生产的直接参与者，应严格遵守安全操作规程和劳动纪律，积极参与安全培训和应急演练等活动，提高自身安全意识和技能水平。</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员工参与责任</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企业安全生产责任制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危险源辨识与风险评估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利用相同或相似工程系统或作业条件的经验和劳动安全卫生的统计资料来类推、分析评价对象的危险、有害因素。</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用某些系统安全工程评价方法进行危险、有害因素辨识。系统安全分析方法常用于复杂、没有事故经验的新开发系统。常用的系统安全分析方法有事件树、事故树等。</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危险源在事故发生发展过程中的作用，安全科学理论把危险源划分为两大类。生产过程中存在的，可能发生意外释放的能量（能源或能量载体）或危险物质称作第一类危险源。导致能量或危险物质约束或限制措施破坏或失效的各种因素称作第二类危险源。</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直观经验法</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系统安全分析法</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危险源分类</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危险源辨识方法及分类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风险评估流程</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包括风险识别、风险分析和风险评价三个步骤。风险识别是发现、认可并记录风险的过程；风险分析是理解风险性质和确定风险等级的过程；风险评价是将估计的风险与给定的风险准则进行比较，以决定风险严重性的过程。</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风险等级划分</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根据风险的大小和严重程度，通常将风险划分为四个等级，分别是低风险、中等风险、高风险和极高风险。不同的风险等级需要采取不同的控制措施。</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风险评估流程与等级划分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6846" r="684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通过改进生产工艺、设备设施等工程技术手段，消除或减少危险源，降低风险。</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工程技术措施</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通过制定和完善安全管理制度、操作规程等管理措施，规范员工行为，提高员工安全意识，减少人为因素造成的风险。</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管理措施</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通过开展安全生产教育培训，提高员工的安全意识和操作技能，使员工能够正确应对各种风险和危险情况。</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教育培训措施</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通过配备个体防护用品，如安全帽、安全带、防护服等，保护员工免受或减少伤害。</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个体防护措施</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风险控制措施制定</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安全操作规程与应急处理</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安全操作规程的重要性</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明确安全操作规程对于保障生产安全、提高工作效率的意义，强调遵守规程的必要性。</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编写原则与步骤</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介绍编写安全操作规程的原则，如科学性、实用性、可操作性等，并详细阐述编写的具体步骤，包括确定规程内容、制定操作流程、明确操作要点等。</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规程执行与监管</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强调安全操作规程的执行力度，要求员工严格遵守规程进行操作，同时加强监管和检查，确保规程的有效执行。</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安全操作规程编写及执行</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应急处理预案的意义</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阐述应急处理预案在应对突发事件、减少事故损失方面的重要作用，提高员工对应急预案的重视程度。</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制定步骤与内容</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详细介绍应急处理预案的制定步骤，包括风险分析、资源评估、预案编制等，并对应急预案的主要内容进行讲解，如应急组织、通讯联络、现场处置等。</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演练实施与评估</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强调应急演练的重要性，通过定期演练检验预案的可行性和有效性，提高员工的应急处置能力。同时，对演练结果进行评估和总结，不断完善应急预案。</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应急处理预案制定与演练</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事故报告的要求</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明确事故发生后及时报告的重要性，规定报告的时限、方式和内容，确保事故信息能够及时、准确地传递给相关部门和人员。</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事故调查的目的和原则</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阐述事故调查的目的在于查明事故原因、分清责任、采取措施防止类似事故再次发生。同时，介绍事故调查的原则，如实事求是、尊重科学、四不放过等。</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事故处理的程序</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详细介绍事故处理的程序，包括现场处置、事故报告、原因分析、责任追究、整改措施等环节，确保事故能够得到妥善处理并从中吸取教训。</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事故报告和调查处理程序</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https://d.book118.com/218112031142006034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2024-09-13T14:54:55.045</cp:lastPrinted>
  <dcterms:created xsi:type="dcterms:W3CDTF">2024-09-13T06:54:55Z</dcterms:created>
  <dcterms:modified xsi:type="dcterms:W3CDTF">2024-09-13T06:54:56Z</dcterms:modified>
</cp:coreProperties>
</file>