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46F12-472F-4F8B-AF2B-29649EAED8B2}" type="datetimeFigureOut">
              <a:rPr lang="zh-CN" altLang="en-US" smtClean="0"/>
              <a:t>2024/1/27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916F7F-DEDC-4509-98AD-D2480056458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1763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1846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7475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4413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8735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4657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9177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97115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91116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857941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76259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4930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6064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58955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08451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92946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966614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916F7F-DEDC-4509-98AD-D2480056458D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007183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9E7C3-EA12-403A-B531-59C41CE48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21C2C-A6BB-49FA-B088-E6EF4AB8C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50FAB-D7DF-4C6F-BCBA-D5E5C291C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47ED7-F9CA-42D4-B4FE-722BE6B37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59F56-AE14-4A14-A2F3-91B41B18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C7401-81A1-4C0E-A240-B3D8FA07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299D4-ECC5-4B4D-B7A9-06DD900D3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02530-2A08-4533-B8B7-D8450B01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A23F7-BC5D-4E74-80AB-E2797E7C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11A20-E346-4087-863B-15304E29C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89258-C9CE-4DCB-8158-E91FB2EC1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2045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美团企业SWOT分析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美团企业概况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美团的优势（Strengths）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美团的劣势（Weaknesses）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美团的机会（Opportunities）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美团的威胁（Threats）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美团企业所处的市场竞争激烈，通过SWOT分析可以识别出自身的核心竞争力，以及需要改进和优化的方面，从而更好地应对市场竞争。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深入了解美团企业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通过对美团企业的SWOT分析，可以全面了解其内部的优势和劣势，以及外部的机会和威胁，为制定有效的战略提供基础。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通过对外部环境的分析，可以发现潜在的市场机会和业务增长点，为美团企业的未来发展提供方向。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SWOT分析是一种常用的企业战略分析方法，通过对企业内部的优势（Strengths）和劣势（Weaknesses），以及外部的机会（Opportunities）和威胁（Threats）进行深入分析，从而为企业制定有效的战略提供依据。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可以帮助企业全面了解自身和市场的状况，发现潜在的机会和威胁，以及需要改进和优化的方面。同时，SWOT分析还可以帮助企业制定针对性的战略措施，发挥优势、克服劣势、抓住机会、应对威胁，实现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美团企业概况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美团于2010年成立，是中国最大的本地生活服务平台之一。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王兴是美团的创始人和CEO，具有丰富的互联网创业经验。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美团致力于为消费者提供优质的本地生活服务，创造更美好的生活体验。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美团外卖是美团的核心业务之一，为消费者提供丰富的餐饮选择和便捷的配送服务。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餐饮外卖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美团提供酒店预订、景点门票、旅游线路等多元化服务。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到店、酒店及旅游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美团通过美团买菜、美团优选等业务，布局新零售领域，满足消费者日常购物需求。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8355" b="183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rcRect t="18425" b="184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根据第三方数据，美团在外卖、到店等领域均占据领先地位，市场份额超过竞争对手。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品牌知名度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美团作为中国最大的本地生活服务平台之一，品牌知名度高，消费者认可度高。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美团在推动本地生活服务行业数字化、智能化方面发挥了重要作用，对行业具有深远影响。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美团的优势（Strengths）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美团在市场上的广告投入巨大，通过各种渠道进行品牌宣传，进一步提高了品牌知名度。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美团是中国最大的本地生活服务平台之一，品牌知名度极高，消费者对其信任度也很高。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t="16490" b="164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技术实力雄厚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美团在技术研发方面投入巨大，拥有强大的技术团队和先进的技术平台。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美团的技术实力体现在多个方面，如大数据分析、人工智能、云计算等，这些技术为美团的业务发展提供了有力支持。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美团在本地生活服务领域市场份额领先，具有显著的市场优势。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美团通过不断扩大业务范围和增加服务种类，进一步巩固了市场地位。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市场份额领先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r="-91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美团具有强大的供应链整合能力，能够有效地连接商家和消费者，提供高效、便捷的服务。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美团通过与各大供应商建立长期合作关系，确保了商品的质量和供应的稳定性，进一步提高了消费者满意度。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供应链整合能力强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美团的劣势（Weaknesses）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盈利模式单一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美团目前的盈利模式主要依赖于向商家收取的佣金和广告费用，盈利模式相对单一。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随着市场竞争加剧，商家对于佣金的敏感度提高，美团需要寻找新的盈利模式以保持持续增长。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美团在用户体验方面仍有不足，如搜索算法不够精准、评价系统存在刷单现象等。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随着消费者对服务质量和个性化需求的提高，美团需要不断优化用户体验，提高用户满意度和忠诚度。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用户体验有待提升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https://d.book118.com/218112045127006031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2024-09-08T22:12:22.436</cp:lastPrinted>
  <dcterms:created xsi:type="dcterms:W3CDTF">2024-09-08T14:12:22Z</dcterms:created>
  <dcterms:modified xsi:type="dcterms:W3CDTF">2024-09-08T14:12:24Z</dcterms:modified>
</cp:coreProperties>
</file>