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5AB66-CCEA-4669-ABA9-024CD1423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EDC49-ADAE-41C7-B628-224CE914D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AEDAC-426B-435A-8B77-8BDAF0FF2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8128F-C3C7-4788-96A3-759F4383F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8C3B9A-654F-45AE-9704-8597CFC50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3227B0-317D-4EEE-8011-9C02FAA7D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014408-A293-4D40-92B1-2071989D6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2B703-7CB8-49BE-8C7C-42C886381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2C61B-9C9A-44E1-B74C-1882CF2BF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351EB-1036-43E9-B214-C8592705E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87C6F-6A0C-4FD2-920C-D8DBF9E8F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12140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伦理PPT及讲稿\n## 1.护理伦理的基本概念与重要性\n### 1.1护理伦理的定义及其发展历程\n### 1.2护理伦理的基本原则与规范\n### 1.3护理伦理在护理实践中的重要性\n## 2.护理伦理问题的案例分析\n### 2.1护理伦理问题的类型及特点\n### 2.2护理伦理问题的成因及影响因素\n### 2.3护理伦理问题的解决策略与案例分析\n## 3.护理伦理教育与实践\n### 3.1护理伦理教育的目标与内容\n### 3.2护理伦理教育的实施与方法\n### 3.3护理伦理实践的挑战与对策\n## 4.护理伦理与法律的关系\n### 4.1护理伦理与法律的相互作用与影响\n### 4.2护理伦理与法律的冲突与协调\n### 4.3护理伦理与法律在护理实践中的共同作用\n## 5.护理伦理在未来的发展趋势\n### 5.1护理伦理面临的挑战与机遇\n### 5.2护理伦理研究的发展方向与趋势\n### 5.3护理伦理在未来护理实践中的角色与作用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护理伦理PPT及讲稿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护理伦理的基本概念与重要性</a:t>
            </a:r>
            <a:endParaRPr/>
          </a:p>
        </p:txBody>
      </p:sp>
      <p:sp>
        <p:nvSpPr>
          <p:cNvPr id="13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护理伦理关注护理人员的道德行为和伦理决策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护理伦理涉及护理实践中的道德规范、伦理原则和价值观</a:t>
                </a:r>
                <a:endParaRPr/>
              </a:p>
            </p:txBody>
          </p:sp>
          <p:sp>
            <p:nvSpPr>
              <p:cNvPr id="17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护理伦理是一门研究护理实践中道德问题和伦理原则的学科</a:t>
                </a:r>
                <a:endParaRPr/>
              </a:p>
            </p:txBody>
          </p:sp>
          <p:sp>
            <p:nvSpPr>
              <p:cNvPr id="17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护理伦理起源于20世纪初的护理实践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随着护理学科的发展，护理伦理逐渐成为一个独立的研究领域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近年来，护理伦理研究越来越受到重视，护理伦理教育逐渐纳入护理教育体系</a:t>
                </a:r>
                <a:endParaRPr/>
              </a:p>
            </p:txBody>
          </p:sp>
          <p:sp>
            <p:nvSpPr>
              <p:cNvPr id="17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护理伦理的发展历程</a:t>
                </a:r>
                <a:endParaRPr/>
              </a:p>
            </p:txBody>
          </p:sp>
          <p:sp>
            <p:nvSpPr>
              <p:cNvPr id="17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护理伦理的基本原则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尊重患者自主权：尊重患者的意愿和选择，保护患者的隐私权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关怀患者：关心患者的需求，提供优质的护理服务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诚实与透明：在护理过程中保持诚实，向患者提供真实的信息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尊重专业责任：遵守护理伦理规范和职业道德，维护护理专业的声誉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护理伦理的规范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护理人员应具备良好的职业道德和伦理品质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护理人员在护理实践中应遵循伦理原则和道德规范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护理人员应关注患者的心理、社会和生物需求，提供全面的护理服务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护理伦理的基本原则与规范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护理伦理对护理实践的指导作用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护理伦理为护理实践提供道德指导和伦理支持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护理伦理有助于护理人员做出符合道德和伦理原则的决策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护理伦理对护理人员的要求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护理人员应具备良好的职业道德和伦理品质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护理人员在护理实践中应遵循伦理原则和道德规范</a:t>
                </a:r>
                <a:endParaRPr/>
              </a:p>
            </p:txBody>
          </p:sp>
          <p:pic>
            <p:nvPicPr>
              <p:cNvPr id="21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护理伦理对护理质量的影响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护理伦理有助于提高护理质量，保障患者的权益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护理伦理有助于建立良好的护患关系，提高患者满意度</a:t>
                </a:r>
                <a:endParaRPr/>
              </a:p>
            </p:txBody>
          </p:sp>
          <p:pic>
            <p:nvPicPr>
              <p:cNvPr id="21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护理伦理在护理实践中的重要性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护理伦理问题的案例分析</a:t>
            </a:r>
            <a:endParaRPr/>
          </a:p>
        </p:txBody>
      </p:sp>
      <p:sp>
        <p:nvSpPr>
          <p:cNvPr id="22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护理伦理问题的类型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尊重患者自主权问题：如患者隐私权、知情同意权等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关怀患者问题：如护理质量、患者满意度等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诚实与透明问题：如护理信息的真实性、保密性等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尊重专业责任问题：如护理人员的职业道德、伦理品质等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护理伦理问题的特点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护理伦理问题涉及护理实践的各个环节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护理伦理问题需要护理人员做出道德和伦理决策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护理伦理问题可能导致护患关系紧张和纠纷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护理伦理问题的类型及特点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护理伦理问题的成因及影响因素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护理伦理问题的成因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护理人员职业道德和伦理品质不足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护理实践中伦理原则和道德规范执行不到位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护患沟通不畅，患者权益得不到保障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护理伦理问题的影响因素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护理人员的工作压力和心理健康状况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护理管理的体制和机制问题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社会文化背景和价值观的影响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护理伦理问题的解决策略与案例分析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护理伦理问题的解决策略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加强护理伦理教育和培训，提高护理人员的职业道德和伦理品质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完善护理管理制度，确保伦理原则和道德规范的执行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加强护患沟通，保障患者权益，建立良好的护患关系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护理伦理问题的案例分析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案例一：患者隐私权保护问题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案例二：患者知情同意权问题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案例三：护理质量与患者满意度问题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护理伦理教育与实践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护理伦理教育的目标与内容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护理伦理教育的目标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提高护理人员的职业道德和伦理品质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培养护理人员的伦理决策能力和道德思维能力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促进护理人员关注患者权益，提高护理服务质量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护理伦理教育的内容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护理伦理的基本概念和原则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护理伦理的实践规范和道德要求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护理伦理问题的识别和解决方法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https://d.book118.com/218112140075006036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护理伦理PPT及讲稿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2024-09-16T00:00:05.210</cp:lastPrinted>
  <dcterms:created xsi:type="dcterms:W3CDTF">2024-09-15T16:00:05Z</dcterms:created>
  <dcterms:modified xsi:type="dcterms:W3CDTF">2024-09-15T16:00:07Z</dcterms:modified>
</cp:coreProperties>
</file>