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77D88-355C-4E2B-A486-A4FF27F27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CCC6E-4E51-4D91-9E4B-44A0E6134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CC5F0-FDD8-4EAB-A2D2-817237BCA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72DFE-D49C-406B-A05B-3A07E1AC8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C6BD0-E0CF-48D1-AAC3-875F56197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CB5CC7-84A8-4CE1-B374-15286C6C4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C4FFE-E432-4F64-8ED7-6CE61BA38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45ABE-D5B7-4739-B73B-E90049CCA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9EC44-8C30-40D2-A84B-0F742DD06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5DF60-B00F-46BE-A998-D2E9AE7E7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EFEE1-B766-4A8B-9A4D-872672EF9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13013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《型人格汇总分析》ppt课件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人格类型概述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MBTI型人格类型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九型人格类型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大五人格类型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人格类型概述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人格类型是指个体在心理、情感和行为上相对稳定的特征集合，它反映了人们在处理问题、与他人交往和应对生活挑战等方面的独特方式。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不同的人格类型具有不同的特征，包括认知、情感、动机、行为等方面的表现。这些特征决定了人们在日常生活和工作中的行为倾向和偏好。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人格类型影响人们对环境的适应方式和效果，帮助个体更好地应对生活中的挑战和压力。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人格类型影响人们的交往方式和人际关系，影响个体在社会中的地位和角色。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人格类型还与心理健康密切相关，某些人格类型可能更容易出现心理问题或障碍。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人格类型的重要性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MBTI类型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包括INTJ、INTP、INFJ、INFP、ENFP、ENTP、ISTJ、ISFJ、ESTJ、ESFJ等16种类型，基于个体在能量取向、信息获取、决策方式等方面的偏好进行分类。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Big Five人格特质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包括开放性、责任心、外向性、宜人性、神经质等五个维度，基于个体在认知、情感、动机等方面的特质进行分类。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人格类型的分类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MBTI型人格类型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逻辑严谨、注重事实和细节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TJ型人格类型的人往往是逻辑严谨、注重事实和细节的人。他们通常非常注重规则和程序，善于分析和组织信息，并能够做出明智的决策。在工作中，他们往往是可靠和高效的，能够提供准确的数据和信息，并确保事情按照计划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ISTJ型：检查员型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决策能力强、组织能力强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ISTJ型人格类型的人通常具有很强的决策能力和组织能力。他们善于分析和评估各种信息，以便做出最佳的决策。同时，他们也非常注重效率和效果，善于组织和安排工作流程，以确保任务能够按时完成。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ISTJ型：检查员型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忠诚、尽责、有责任感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ISTJ型人格类型的人通常是忠诚、尽责和有责任感的人。他们对自己的工作和生活都有很高的要求，并会尽最大努力去完成自己的职责。同时，他们也非常注重诚实和正直，不会轻易违背自己的原则和价值观。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ISTJ型：检查员型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内向、稳重、保守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ISTJ型人格类型的人通常是内向、稳重和保守的人。他们不太善于表达自己的情感和想法，更注重实际和实用主义。他们往往喜欢保持现状，不喜欢冒险和变化，但同时也会努力保持自己的独立性和自主性。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ISTJ型：检查员型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ESTJ型：总经理型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目标导向、注重结果和效率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STJ型人格类型的人通常是目标导向、注重结果和效率的人。他们往往会设立明确的目标，并制定具体的计划来实现这些目标。他们非常注重效率和效果，善于利用资源和管理时间，以确保任务能够按时完成。同时，他们也非常注重实际和实用主义，注重解决实际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决策能力强、领导能力强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STJ型人格类型的人通常具有很强的决策能力和领导能力。他们善于评估各种信息和资源，以便做出最佳的决策。同时，他们也非常善于管理和指导他人，能够有效地组织和协调团队的工作。在领导岗位上，他们往往是果断、自信和有远见的领导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ESTJ型：总经理型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忠诚、有责任感、值得信赖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STJ型人格类型的人通常是忠诚、有责任感和值得信赖的人。他们对自己的工作和生活都有很高的要求，并会尽最大努力去完成自己的职责。同时，他们也非常注重诚实和正直，不会轻易违背自己的原则和价值观。在人际关系中，他们往往是可靠和值得信赖的朋友和伙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ESTJ型：总经理型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外向、实际、果断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STJ型人格类型的人通常是外向、实际和果断的人。他们善于与人沟通和交流，并能够迅速做出决策。他们往往注重实际和实用主义，不喜欢过于理论或抽象的想法或概念。同时，他们也非常注重效率和效果，善于利用资源和管理时间，以确保任务能够按时完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ESTJ型：总经理型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关爱他人、注重人际关系和谐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FJ型人格类型的人通常是关爱他人、注重人际关系和谐的人。他们非常注重人际关系的质量，并愿意为维护和谐的关系付出努力。他们通常会关心他人的感受和需要，并尽力满足他们的要求。在工作和生活中，他们往往是可靠和值得信赖的朋友和伙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ISFJ型：照顾者型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忠诚、尽责、有耐心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FJ型人格类型的人通常是忠诚、尽责和有耐心的人。他们对自己的工作和生活都有很高的要求，并会尽最大努力去完成自己的职责。同时，他们也非常注重诚实和正直，不会轻易违背自己的原则和价值观。在处理问题时，他们通常会表现出极大的耐心和细心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ISFJ型：照顾者型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内向、稳重、保守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SFJ型人格类型的人通常是内向、稳重和保守的人。他们不太善于表达自己的情感和想法，更注重实际和实用主义。他们往往喜欢保持现状，不喜欢冒险和变化，但同时也会努力保持自己的独立性和自主性。在处理问题时，他们通常会表现出极大的耐心和细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ISFJ型：照顾者型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https://d.book118.com/218113013031006026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2024-09-03T07:30:41.154</cp:lastPrinted>
  <dcterms:created xsi:type="dcterms:W3CDTF">2024-09-02T23:30:41Z</dcterms:created>
  <dcterms:modified xsi:type="dcterms:W3CDTF">2024-09-02T23:30:43Z</dcterms:modified>
</cp:coreProperties>
</file>