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5F026-F930-4760-A712-BF993085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9B66A-139B-4AF0-9349-3EF7EB38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0D375-CBDE-4256-8F21-E25110445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BB1FF-BCC6-4F94-AF90-7F37E346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0CEA6-A4E9-4A25-AA4C-1FEAE631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8EAEE-ED46-480C-9DB5-8A42CDB10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90356-9D1D-4EF8-89B2-EC76C2E6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D386B-9335-4488-98A5-45E383EF6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6EE21-970A-4445-A91B-2EC32225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F5D6D-EB1E-42E8-8327-79CF6A13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FAA5D-07B0-4703-B5B6-81B7D598D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405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优秀教师随笔感言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教育之路：回首与展望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教学方法：探索与创新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学生成长：关注与引导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教师素养：提升与追求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教育合作：团队与协作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教育感悟：思考与分享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教育之路：回首与展望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热爱与使命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我深知教育对个人和社会的重要性，选择教育事业是出于对教育工作的热爱和对培养下一代的使命感。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我的成长经历让我深刻理解到教育对一个人成长的影响，我希望通过自己的努力，让更多的学生受益。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选择教育事业的初衷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教育过程中的成长与收获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在教育教学过程中，我不断学习和提升自己的专业技能，包括教学方法、课程设计、学生管理等方面的能力。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学生成长见证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看到学生们在我的指导下取得进步和成长，是我最大的收获和成就感来源。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教育理念深化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通过教育实践，我不断深化对教育的理解和认识，形成自己的教育理念和教学风格。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未来教育将更加注重学生的全面发展，包括知识、技能、情感、态度等方面。我将致力于关注学生的多方面需求，提供个性化的教育支持。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技术与教育的融合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随着技术的发展，教育将更加智能化、个性化，我希望能够积极探索和实践技术与教育的融合，为学生提供更高效、有趣的学习体验。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教育是一个不断发展和变革的领域。我将积极参与教育改革，为推动教育公平、提高教育质量贡献自己的力量。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对未来教育事业的展望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教学方法：探索与创新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3" b="84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传统的教学方法往往以教师为中心，注重知识的灌输，而忽视了学生的主体地位和个体差异。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传统的教学方法导致学生处于被动学习状态，缺乏主动思考和探索的精神，难以培养学生的创新能力和实践能力。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传统教学方法的反思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被动学习的弊端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通过创设生动、形象的教学情境，激发学生的学习兴趣和积极性，提高教学效果。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情境教学法的应用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合作学习的推广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探究式学习的引导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倡导学生之间的合作学习，促进学生之间的交流与合作，培养学生的团队协作精神和沟通能力。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引导学生通过自主探究、发现问题、解决问题的方式学习，培养学生的创新能力和实践能力。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创新教学方法的实践与效果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不断学习新的教学理念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关注教育领域的最新动态，学习新的教学理念和方法，不断完善自己的教学体系。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反思教学实践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对自己的教学实践进行反思和总结，发现问题并及时改进，不断提高教学效果。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与同行交流分享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积极参加教育研讨会、教师培训等活动，与同行交流分享教学经验和方法，互相学习、共同进步。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不断追求教学方法的改进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学生成长：关注与引导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292" r="5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每个学生都有自己的个性、兴趣和天赋，教师应该充分认识和尊重这些差异，因材施教，帮助学生发挥潜力。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每个学生都是独特的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无论学生的成绩、家庭背景如何，教师都应平等对待，不偏袒、不歧视，让每个学生都感受到公平和尊重。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平等对待每一个学生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教师应该倾听学生的想法和意见，了解他们的需求和感受，从而更好地指导他们成长。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倾听学生的声音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学生个体差异的认识与尊重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42" r="13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鼓励学生面对挑战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教师应该鼓励学生勇敢面对学习中的挑战和困难，培养他们的抗挫能力和解决问题的能力。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及时发现学生的学习困难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教师应该密切关注学生的学习情况，及时发现他们在学习中遇到的问题和困难。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个性化辅导和支持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针对不同学生的学习困难，教师应该提供个性化的辅导和支持，帮助他们克服障碍，提高学习效果。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学生学习困难的关注与帮助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https://d.book118.com/218114051132006042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2024-09-22T04:45:33.659</cp:lastPrinted>
  <dcterms:created xsi:type="dcterms:W3CDTF">2024-09-21T20:45:33Z</dcterms:created>
  <dcterms:modified xsi:type="dcterms:W3CDTF">2024-09-21T20:45:35Z</dcterms:modified>
</cp:coreProperties>
</file>