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A5276-9D91-4AC8-BF9B-8E6AE66B6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60053-2183-4B96-A48C-7A53BDB72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459AD-65C5-49EC-AF7C-32CDE6A9D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34447-8F38-4576-8D72-D14418A1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53386D-3F83-4D4D-B178-D998AB605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73903-04E2-4AAD-9A47-226F5D40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A4FA7-5D91-4D84-8299-CA55972C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1948C-009B-435D-9DD1-8C728BE0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C3EEF-5BBE-4F33-BA73-9C1669B03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A1539-38B8-450F-B655-355D9CC5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5C8D1-E188-430D-BC81-4B34B89AE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4135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国际物流与物流产业国际化课件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国际物流产业的发展历程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国际物流的主要业务模式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国际物流产业国际化的现状与趋势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国际物流产业国际化的策略与建议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国际物流是指物品在国家与国家之间、地区与地区之间的流动和转移。它涉及到物品的运输、储存、包装、装卸、搬运和信息管理等环节，旨在满足国际贸易和跨国公司的需求。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国际物流不仅包括进出口货物的运输和配送，还包括与国际贸易相关的所有后续服务，例如报关、报检、保险、结汇等。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国际物流的定义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国际物流的特点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国际物流涉及到多个国家、多种文化和多种法律法规，需要处理语言障碍、货币差异、海关规定等问题，因此具有较高的复杂性。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国际物流涉及到长途运输和跨境配送，面临各种不可预测的风险，例如天气、政治、经济等因素的影响。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国际物流需要遵守一系列国际标准和规范，例如国际标准化组织（ISO）制定的相关标准，以确保物流服务的可靠性和效率。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国际物流是国际贸易的重要支撑，没有高效的国际物流体系，国际贸易将难以顺利进行。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企业可以通过优化国际物流体系，降低物流成本，提高物流效率，从而提升自身的竞争力。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国际物流的发展可以带动相关产业的发展，如运输、仓储、包装、信息技术等，从而推动经济的增长。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国际物流的重要性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国际物流产业的发展历程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20世纪50年代至80年代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国际物流产业开始起步，主要得益于国际贸易的迅速发展和运输技术的进步。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物流服务较为简单，主要集中在运输和仓储领域，跨国物流企业开始出现。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7" r="125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20世纪80年代至21世纪初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国际物流产业进入快速发展阶段，全球供应链和物流网络逐渐形成。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物流服务逐渐多样化，包括配送、包装、装卸等，信息技术在物流领域得到广泛应用，物流企业开始提供一体化解决方案。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07" r="244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国际物流产业进入成熟阶段，呈现多元化、个性化的发展趋势。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21世纪初至今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物流服务更加专业化和精细化，智能化、绿色化成为发展重点，全球物流网络趋于完善，国际合作与竞争日益激烈。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https://d.book118.com/218114135052006023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2024-08-29T22:13:31.416</cp:lastPrinted>
  <dcterms:created xsi:type="dcterms:W3CDTF">2024-08-29T14:13:31Z</dcterms:created>
  <dcterms:modified xsi:type="dcterms:W3CDTF">2024-08-29T14:13:33Z</dcterms:modified>
</cp:coreProperties>
</file>