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675FC-C852-4348-98C7-B20BF2B6C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B5C93-AAC9-4054-AE4A-D2AB81F9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BC5A5-9ACC-44EB-9E5D-9B0491FD2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C87D9-2E08-4793-9DD8-01EAB6072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9BE2A7-2756-4007-91CF-95013B05E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4288D2-95FA-4C25-93EA-B84E37CC8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36D824-CB27-445E-A0EC-DB5F85B88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5753C-A67C-4E73-8E79-9DBAE188E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49CCC-4596-41D4-B2A2-DF36F675F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56887-A7ED-4192-8F7B-7F704F535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2B536-BF2D-41E5-BC5C-BE5910216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151141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胆囊息肉术后护理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术后复查与随访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日常生活与保健建议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34" r="267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254" r="242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68" r="316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术后应保证充足的休息时间，有助于伤口愈合和身体恢复。避免过度劳累，尽量减少剧烈运动和重体力劳动。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休息充足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在医生允许的情况下，尽早进行适量活动，有助于改善血液循环，预防血栓形成。可以从简单的散步开始，逐渐增加运动量。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术后应选择清淡、易消化的食物，避免油腻、辛辣、刺激性食物，以免加重消化系统负担。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保证摄入足够的蛋白质、维生素和矿物质，多吃新鲜蔬菜、水果和全谷类食物。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清淡易消化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观察伤口情况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注意伤口是否有红肿、疼痛、渗血、渗液等现象，如有异常及时就医。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记录症状与体征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定期记录体温、脉搏、呼吸等生命体征，以及腹痛、恶心、呕吐等症状的变化情况。如有异常，及时就医检查。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按照医生建议的时间定期进行复查，以便及时发现异常情况并进行处理。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术后应密切观察切口敷料，保持引流管通畅，避免剧烈咳嗽、用力排便等增加腹压的动作。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如发现切口渗血、引流管出血量增多等出血迹象，应及时通知医生，遵医嘱进行止血处理。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188" r="34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手术时应仔细结扎胆囊管和胆囊动脉，避免损伤胆管。术后保持引流管通畅，避免过早拔除引流管。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如出现胆漏，应保持引流管通畅，观察漏出液量和性质，遵医嘱进行相应治疗。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胆漏的预防与处理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125" r="7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手术时应严格遵守无菌操作原则，保持腹腔内清洁。术后定期更换敷料，保持切口干燥清洁。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如出现腹腔感染症状，应及时通知医生，遵医嘱进行抗感染治疗。同时应加强营养支持，提高机体免疫力。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腹腔感染的预防与处理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术后复查与随访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https://d.book118.com/218115114115006026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2024-09-04T04:45:01.567</cp:lastPrinted>
  <dcterms:created xsi:type="dcterms:W3CDTF">2024-09-03T20:45:01Z</dcterms:created>
  <dcterms:modified xsi:type="dcterms:W3CDTF">2024-09-03T20:45:03Z</dcterms:modified>
</cp:coreProperties>
</file>