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6C450A-7FE9-454D-83E6-2A01B9807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B81E1-DDBE-4A7A-8BD6-33D03C9DD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1A6593-4EEE-4652-BA04-354E2D681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8C4699-8140-4860-B967-A22DED342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DDD144-FF3D-4C13-AE1E-4CEB49FB0E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2BE72C-9A0A-408B-9677-F89044EFFD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E34FF7-5A4C-44B0-875C-C0ABDF2366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BA095-586A-47A6-8589-D46B18E200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1876F-03A9-4E42-BCE2-D15E30C77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B9427-7F24-4987-9F9A-80F42E2F1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56EAC-F6FD-41A1-984D-08A161202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17051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营销产品经理薪酬水平分析</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营销产品经理的职责与能力要求</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营销产品经理薪酬水平现状分析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营销产品经理薪酬水平影响因素分析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营销产品经理薪酬水平优化建议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主题概述</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营销产品经理是负责制定和执行营销策略、推广产品和服务的关键角色，其薪酬水平受到多种因素的影响。</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薪酬水平分析旨在探讨营销产品经理的薪酬状况，包括基本工资、奖金、福利等，以及影响其薪酬水平的因素。</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通过分析营销产品经理的薪酬水平，了解其薪酬状况和影响因素，为企业制定合理的薪酬政策和激励机制提供参考。</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有助于提高营销产品经理的工作积极性和满意度，促进企业营销业绩的提升，同时也有助于完善企业人力资源管理。</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研究意义</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营销产品经理的职责与能力要求</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制定营销策略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根据市场需求和产品特点，制定有效的营销策略，提升产品知名度和销售业绩。</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管理营销团队</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组织并指导营销团队开展工作，确保团队高效运转，达成营销目标。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市场调研与分析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收集并分析市场和竞争对手信息，为制定营销策略提供依据。</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客户关系管理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建立并维护客户关系，提升客户满意度和忠诚度。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职责概述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市场营销知识</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具备扎实的市场营销理论和实践经验，了解市场趋势和竞争态势。</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团队协作能力</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能够与团队成员有效沟通、协调，共同完成工作任务。</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创新思维</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具备创新意识和能力，能够不断探索新的营销手段和策略。</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数据分析能力</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具备数据分析技能，能够运用数据优化营销策略和效果。</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能力要求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承担的职责越多，工作量和难度越大，相应的薪酬水平也会越高。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职责大小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能力高低</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市场供求关系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公司规模与行业地位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具备更高的专业能力和经验，能够胜任更高层次的工作任务，从而获得更高的薪酬。</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在市场竞争激烈的环境下，具备稀缺能力的营销产品经理可能获得更高的薪酬。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大型公司或行业领先企业通常会为营销产品经理提供更具竞争力的薪酬待遇。</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职责与能力对薪酬的影响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营销产品经理薪酬水平现状分析</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行业薪酬水平对比</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由于互联网行业的快速发展，营销产品经理的薪酬水平相对较高，一般在年薪20-50万之间，具体取决于个人经验和技能水平。</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传统行业</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传统行业的营销产品经理薪酬水平相对较低，一般在年薪10-30万之间，但稳定性较高。</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高科技行业</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高科技行业的营销产品经理薪酬水平介于互联网和传统行业之间，一般在年薪15-40万之间，具体取决于个人经验和技能水平。</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互联网行业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大型企业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大型企业通常具有较为完善的薪酬体系，营销产品经理的薪酬水平相对较高且稳定，一般在年薪20-40万之间。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中小型企业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中小型企业由于规模较小，薪酬体系相对较为灵活，营销产品经理的薪酬水平相对较低，一般在年薪10-30万之间。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企业内部薪酬水平对比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https://d.book118.com/218117051113006036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2024-09-16T04:19:50.552</cp:lastPrinted>
  <dcterms:created xsi:type="dcterms:W3CDTF">2024-09-15T20:19:50Z</dcterms:created>
  <dcterms:modified xsi:type="dcterms:W3CDTF">2024-09-15T20:19:52Z</dcterms:modified>
</cp:coreProperties>
</file>