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86F9C-DC8B-423D-A10B-B581D2F0F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C25F6-5A05-454F-88A7-89C1533F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DFFD0-4C2C-4DD3-953C-662E15D0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221EE-D410-4ABB-BA9E-206F5B5D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577E5-0F22-4C93-B28B-E4793C3C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192F7-B23C-40EF-B31A-7CED927A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32CEB-D417-456B-8033-56BC9DEAE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34C34-F64A-4993-BF2F-4696CCE9F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72280-9857-49B9-AB5B-B548DF7A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8A38A-5621-4654-A31E-2454A077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E8C22-B2A9-4457-8B72-A544C144D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7073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服装网络营销策划报告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当前服装市场竞争激烈，线上销售成为重要的销售渠道。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随着互联网技术的发展，网络营销成为企业推广品牌和产品的重要手段。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服装企业需要制定有效的网络营销策略，以吸引目标客户并提高销售额。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通过对服装网络营销的策划，提高品牌知名度和市场占有率。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通过精准定位和个性化营销，提高客户满意度和忠诚度。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通过降低营销成本和提高营销效果，提升企业的竞争力和盈利能力。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个性化、时尚化和品质化成为服装行业的发展趋势，消费者对于服装的需求更加多元化。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电子商务在服装行业的应用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电子商务的兴起为服装行业提供了新的销售渠道，越来越多的品牌和商家通过网络平台开展营销活动。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近年来，随着人们消费水平的提高，服装行业市场规模不断扩大。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对比自身与竞争对手的优势和不足，以便更好地制定营销策略。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对市场上的竞争对手进行分析，了解其营销策略、产品特点、价格体系等方面的情况。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了解市场份额的分布情况，分析各类品牌在市场中的地位和影响力。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分析目标消费者的年龄、性别、地域、消费习惯等方面的特征。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了解消费者的购买决策过程，包括信息获取、比较选择、购买决策和购后评价等环节。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消费者需求与偏好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通过市场调查和数据分析，了解消费者的需求和偏好，为产品设计和营销策略提供依据。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将服装定位为时尚潮流的代表，吸引年轻消费者群体。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强调服装的高品质和精细工艺，吸引追求品质的消费者。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突出服装的舒适性和休闲风格，满足日常穿着需求。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舒适休闲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提供限量定制服务，满足消费者个性化需求。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限量定制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针对年轻人追求时尚、个性化的特点，推出符合其需求的服装。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商务人士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家庭主妇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针对中产阶级追求品质、舒适的特点，推出高品质的服装。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针对商务人士追求正式、得体的特点，推出适合商务场合的服装。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针对家庭主妇追求实用、舒适的特点，推出适合家庭穿着的服装。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线下门店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建立官方网站作为品牌展示和销售的主要渠道。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在主流电商平台开设店铺，拓展线上销售渠道。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利用社交媒体平台进行品牌宣传和推广，吸引粉丝关注。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开设线下门店，提供试穿和体验服务，提升品牌形象。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https://d.book118.com/218117073125006044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2024-09-25T02:43:05.013</cp:lastPrinted>
  <dcterms:created xsi:type="dcterms:W3CDTF">2024-09-24T18:43:05Z</dcterms:created>
  <dcterms:modified xsi:type="dcterms:W3CDTF">2024-09-24T18:43:07Z</dcterms:modified>
</cp:coreProperties>
</file>