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0511C5-C66D-4C9B-8A8F-777481208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99E4C0-57BD-4FD7-95A5-3472371A9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44CC5A-ADCA-41CC-B981-0BA95ECC6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414D5F-AD21-4E4A-A9A6-A055B3123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939B15-CF1C-45F1-A826-882ACA25C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F96443-919C-4F36-9344-00F8C3104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AA84D5-686A-4E14-8025-5853CB045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E2C862-EBB7-45D7-A614-CAF38B45D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838126-5C8D-4A93-A36C-85389312D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9B03B7-D0D9-4ED8-B6C5-DCDFB1206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EC71F0-79C3-45BD-8C68-BD1C8BC58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120042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养老护理病例分析与实践\n## 1.养老护理病例的基本概念与重要性\n### 1.1养老护理病例的定义与分类\n### 1.2养老护理病例在护理实践中的作用\n### 1.3养老护理病例分析与实践的关联性\n## 2.养老护理病例的分析方法与技巧\n### 2.1养老护理病例分析的基本步骤\n### 2.2养老护理病例分析的技巧与方法\n### 2.3养老护理病例分析的案例分析\n## 3.养老护理病例的护理计划与实施\n### 3.1养老护理病例的护理需求评估\n### 3.2养老护理病例的护理计划制定\n### 3.3养老护理病例的护理计划实施与调整\n## 4.养老护理病例的护理效果评价与持续改进\n### 4.1养老护理病例的护理效果评价方法\n### 4.2养老护理病例的护理效果评价结果分析\n### 4.3养老护理病例的持续改进与优化措施\n## 5.养老护理病例分析在不同场景的应用与实践\n### 5.1养老护理病例分析在养老机构中的应用与实践\n### 5.2养老护理病例分析在社区护理中的应用与实践\n### 5.3养老护理病例分析在家庭护理中的应用与实践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200"/>
              <a:t>养老护理病例分析与实践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养老护理病例的基本概念与重要性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7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7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7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养老护理病例定义</a:t>
                </a:r>
                <a:endParaRPr/>
              </a:p>
            </p:txBody>
          </p:sp>
          <p:sp>
            <p:nvSpPr>
              <p:cNvPr id="17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指老年人因疾病、残疾、年老等原因导致生活不能自理或部分自理，需要他人进行长期照顾和护理的病例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包括生活照料、康复护理、心理护理、社会支持等多方面的内容</a:t>
                </a:r>
                <a:endParaRPr/>
              </a:p>
            </p:txBody>
          </p:sp>
        </p:grpSp>
        <p:grpSp>
          <p:nvGrpSpPr>
            <p:cNvPr id="17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养老护理病例分类</a:t>
                </a:r>
                <a:endParaRPr/>
              </a:p>
            </p:txBody>
          </p:sp>
          <p:sp>
            <p:nvSpPr>
              <p:cNvPr id="17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根据老年人的自理能力、疾病严重程度、护理需求等因素进行分类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可以分为轻度、中度、重度等不同等级的养老护理病例</a:t>
                </a:r>
                <a:endParaRPr/>
              </a:p>
            </p:txBody>
          </p:sp>
        </p:grpSp>
        <p:grpSp>
          <p:nvGrpSpPr>
            <p:cNvPr id="17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7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养老护理病例的特点</a:t>
                </a:r>
                <a:endParaRPr/>
              </a:p>
            </p:txBody>
          </p:sp>
          <p:sp>
            <p:nvSpPr>
              <p:cNvPr id="18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涉及多学科、多领域的知识和技术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需要长期的、持续的护理服务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对护理人员的要求较高</a:t>
                </a:r>
                <a:endParaRPr/>
              </a:p>
            </p:txBody>
          </p:sp>
        </p:grpSp>
      </p:grpSp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养老护理病例的定义与分类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3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84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85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86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通过对养老护理病例的分析与实践，提高护理人员的专业水平和技能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提高护理服务的质量和效果</a:t>
                </a:r>
                <a:endParaRPr/>
              </a:p>
            </p:txBody>
          </p:sp>
          <p:sp>
            <p:nvSpPr>
              <p:cNvPr id="18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提高护理质量</a:t>
                </a:r>
                <a:endParaRPr/>
              </a:p>
            </p:txBody>
          </p:sp>
        </p:grpSp>
        <p:grpSp>
          <p:nvGrpSpPr>
            <p:cNvPr id="189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9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通过针对性的护理计划和实施，帮助老年人恢复健康、提高生活质量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预防和减少老年病的发生和发展</a:t>
                </a:r>
                <a:endParaRPr/>
              </a:p>
            </p:txBody>
          </p:sp>
          <p:sp>
            <p:nvSpPr>
              <p:cNvPr id="191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促进老年人健康</a:t>
                </a:r>
                <a:endParaRPr/>
              </a:p>
            </p:txBody>
          </p:sp>
          <p:sp>
            <p:nvSpPr>
              <p:cNvPr id="192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93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194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通过养老护理病例的护理服务，减轻家庭成员的照顾负担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减轻社会养老服务的压力</a:t>
                </a:r>
                <a:endParaRPr/>
              </a:p>
            </p:txBody>
          </p:sp>
          <p:sp>
            <p:nvSpPr>
              <p:cNvPr id="195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减轻家庭和社会负担</a:t>
                </a:r>
                <a:endParaRPr/>
              </a:p>
            </p:txBody>
          </p:sp>
          <p:sp>
            <p:nvSpPr>
              <p:cNvPr id="196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养老护理病例在护理实践中的作用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0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养老护理病例分析是护理实践的基础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通过对养老护理病例的分析，了解老年人的护理需求和服务要求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为制定护理计划和实施护理服务提供依据</a:t>
                </a:r>
                <a:endParaRPr/>
              </a:p>
            </p:txBody>
          </p:sp>
          <p:pic>
            <p:nvPicPr>
              <p:cNvPr id="2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0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养老护理病例实践是护理分析的成果体现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通过对养老护理病例的实践，检验护理分析的正确性和有效性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为进一步提高养老护理服务的质量和效果提供经验</a:t>
                </a:r>
                <a:endParaRPr/>
              </a:p>
            </p:txBody>
          </p:sp>
          <p:pic>
            <p:nvPicPr>
              <p:cNvPr id="20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养老护理病例分析与实践相互促进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护理分析为实践提供指导，实践为分析提供经验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二者相互结合，不断提高养老护理服务的水平</a:t>
                </a:r>
                <a:endParaRPr/>
              </a:p>
            </p:txBody>
          </p:sp>
          <p:pic>
            <p:nvPicPr>
              <p:cNvPr id="21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养老护理病例分析与实践的关联性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养老护理病例的分析方法与技巧</a:t>
            </a:r>
            <a:endParaRPr/>
          </a:p>
        </p:txBody>
      </p:sp>
      <p:sp>
        <p:nvSpPr>
          <p:cNvPr id="21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2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2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2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了解老年人的基本资料、健康状况、生活环境和护理需求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收集老年人的病历、检查报告等相关资料</a:t>
                </a:r>
                <a:endParaRPr/>
              </a:p>
            </p:txBody>
          </p:sp>
          <p:sp>
            <p:nvSpPr>
              <p:cNvPr id="2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收集病例信息</a:t>
                </a:r>
                <a:endParaRPr/>
              </a:p>
            </p:txBody>
          </p:sp>
        </p:grpSp>
        <p:grpSp>
          <p:nvGrpSpPr>
            <p:cNvPr id="22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分析老年人的护理需求、疾病特点、心理状态和社会支持等方面的问题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确定护理目标和计划</a:t>
                </a:r>
                <a:endParaRPr/>
              </a:p>
            </p:txBody>
          </p:sp>
          <p:sp>
            <p:nvSpPr>
              <p:cNvPr id="22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分析病例特点</a:t>
                </a:r>
                <a:endParaRPr/>
              </a:p>
            </p:txBody>
          </p:sp>
        </p:grpSp>
        <p:grpSp>
          <p:nvGrpSpPr>
            <p:cNvPr id="22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2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根据病例特点，制定针对性的护理计划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包括生活照料、康复护理、心理护理、社会支持等方面的内容</a:t>
                </a:r>
                <a:endParaRPr/>
              </a:p>
            </p:txBody>
          </p:sp>
          <p:sp>
            <p:nvSpPr>
              <p:cNvPr id="23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制定护理计划</a:t>
                </a:r>
                <a:endParaRPr/>
              </a:p>
            </p:txBody>
          </p:sp>
        </p:grpSp>
      </p:grpSp>
      <p:pic>
        <p:nvPicPr>
          <p:cNvPr id="23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养老护理病例分析的基本步骤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7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3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39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护理评估技巧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运用护理评估工具和方法，全面评估老年人的护理需求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注意评估的客观性和准确性</a:t>
                </a:r>
                <a:endParaRPr/>
              </a:p>
            </p:txBody>
          </p:sp>
          <p:sp>
            <p:nvSpPr>
              <p:cNvPr id="242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3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问题分析技巧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运用护理理论和方法，深入分析养老护理病例中的问题和挑战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注意问题的相关性和因果性</a:t>
                </a:r>
                <a:endParaRPr/>
              </a:p>
            </p:txBody>
          </p:sp>
          <p:sp>
            <p:nvSpPr>
              <p:cNvPr id="246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7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护理计划制定技巧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根据病例分析和评估结果，制定个性化的护理计划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注意计划的实用性和可行性</a:t>
                </a:r>
                <a:endParaRPr/>
              </a:p>
            </p:txBody>
          </p:sp>
          <p:sp>
            <p:nvSpPr>
              <p:cNvPr id="250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养老护理病例分析的技巧与方法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5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55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案例背景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介绍老年人的基本资料、健康状况、生活环境和护理需求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描述养老护理病例的主要问题和挑战</a:t>
                </a:r>
                <a:endParaRPr/>
              </a:p>
            </p:txBody>
          </p:sp>
          <p:sp>
            <p:nvSpPr>
              <p:cNvPr id="258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9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案例分析过程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分析老年人的护理需求、疾病特点、心理状态和社会支持等方面的问题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确定护理目标和计划</a:t>
                </a:r>
                <a:endParaRPr/>
              </a:p>
            </p:txBody>
          </p:sp>
          <p:sp>
            <p:nvSpPr>
              <p:cNvPr id="262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3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6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案例分析结果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描述护理计划的制定和实施过程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评估护理效果和满意度</a:t>
                </a:r>
                <a:endParaRPr/>
              </a:p>
            </p:txBody>
          </p:sp>
          <p:sp>
            <p:nvSpPr>
              <p:cNvPr id="266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养老护理病例分析的案例分析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养老护理病例的护理计划与实施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护理需求评估的目的</a:t>
                </a:r>
                <a:endParaRPr/>
              </a:p>
            </p:txBody>
          </p:sp>
          <p:sp>
            <p:nvSpPr>
              <p:cNvPr id="1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了解老年人的护理需求和服务要求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为制定护理计划和实施护理服务提供依据</a:t>
                </a:r>
                <a:endParaRPr/>
              </a:p>
            </p:txBody>
          </p:sp>
        </p:grpSp>
        <p:grpSp>
          <p:nvGrpSpPr>
            <p:cNvPr id="1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护理需求评估的方法</a:t>
                </a:r>
                <a:endParaRPr/>
              </a:p>
            </p:txBody>
          </p:sp>
          <p:sp>
            <p:nvSpPr>
              <p:cNvPr id="1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运用护理评估工具和方法，全面评估老年人的护理需求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注意评估的客观性和准确性</a:t>
                </a:r>
                <a:endParaRPr/>
              </a:p>
            </p:txBody>
          </p:sp>
        </p:grpSp>
        <p:grpSp>
          <p:nvGrpSpPr>
            <p:cNvPr id="1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护理需求评估的结果</a:t>
                </a:r>
                <a:endParaRPr/>
              </a:p>
            </p:txBody>
          </p:sp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描述老年人的护理需求和服务要求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为制定护理计划提供依据</a:t>
                </a:r>
                <a:endParaRPr/>
              </a:p>
            </p:txBody>
          </p:sp>
        </p:grpSp>
      </p:grpSp>
      <p:pic>
        <p:nvPicPr>
          <p:cNvPr id="2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养老护理病例的护理需求评估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https://d.book118.com/218120042005006036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养老护理病例分析与实践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2024-09-15T02:31:35.626</cp:lastPrinted>
  <dcterms:created xsi:type="dcterms:W3CDTF">2024-09-14T18:31:35Z</dcterms:created>
  <dcterms:modified xsi:type="dcterms:W3CDTF">2024-09-14T18:31:37Z</dcterms:modified>
</cp:coreProperties>
</file>