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7ADA2-0BA9-47CE-9308-4A8E6D09D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101C0-F9D8-470E-9EE1-AE06781AA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4212D-555D-479D-8BB1-44B85A365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52D6A-0914-4AFC-9C4C-F11A3E15F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E18B17-0294-4B75-9CE1-E4496AD59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053206-9E28-4195-A002-D16AA82C6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AF388A-3B31-4216-ADB2-294F20DD7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76E56-110F-4885-8802-B6554348C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5FB8E-3622-4F9D-9E39-3DE07E3D7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7F66E-6B5B-40C5-A0E2-EA369E208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E6C2D-BEE4-423F-89A5-56712C200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21102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公交公司个人工作总结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回顾过去一年的工作，总结自己在公交公司的表现和成果，为今后的工作提供参考和借鉴。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分析自己在工作中存在的问题和不足，找出原因并提出改进措施，以便更好地完成工作任务。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结合公司的发展战略和个人的职业规划，展望未来的发展方向和目标，制定个人成长计划。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介绍自己在公交公司的具体工作职责和任务，包括车辆驾驶、乘客服务、安全管理等方面。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客观分析自己在工作中存在的问题和不足，如驾驶技能、服务意识、沟通能力等方面的欠缺。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详细阐述自己在过去一年中取得的工作成果和业绩，如安全行驶里程、乘客满意度、节能降耗等方面的成绩。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结合公司的要求和个人的实际情况，制定未来的工作计划和发展目标，如提高驾驶技能、增强服务意识、加强团队合作等方面的计划。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负责公交车辆的日常驾驶，确保乘客安全、准时到达目的地。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司机职责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定期检查车辆状况，确保车辆正常运行，及时报修故障。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车辆维护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为乘客提供热情周到的服务，解答乘客疑问，协助乘客解决乘车过程中遇到的问题。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乘客服务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405" b="44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533" b="175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安全驾驶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遵守交通规则，保持车速在限速范围内，确保行车安全。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准时准点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按照规定的时间和路线行驶，确保公交车准时到站。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为乘客提供舒适、整洁的乘车环境，主动协助需要帮助的乘客。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在任职期间，无交通事故记录，累计安全行驶里程达到公司标准。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安全行驶里程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通过乘客满意度调查，获得较高的乘客评价分数。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乘客满意度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按时完成各项工作任务，无迟到、早退现象。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与同事沟通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保持与同事的良好沟通，分享工作经验和技巧，共同解决工作中遇到的问题。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与上级沟通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定期向上级汇报工作进展，及时反馈问题和困难，寻求指导和支持。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与乘客沟通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耐心倾听乘客需求和意见，积极解答疑问，提供优质服务。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841" r="1184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根据工作优先级和紧急程度，合理安排工作计划，确保工作按时完成。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制定工作计划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充分利用碎片时间，如乘车、午休等，处理简单事务或学习新知识。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高效利用时间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减少无效沟通和闲聊，专注于工作，提高工作效率。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避免时间浪费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在工作中遇到困难时，积极寻求团队成员的帮助和支持，共同解决问题。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定期组织团队会议，分享工作经验和技巧，促进团队成员的共同成长。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明确团队成员的职责和分工，确保各项工作有人负责，避免重复劳动。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投诉处理机制完善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建立了完善的乘客投诉处理机制，对乘客的投诉进行及时响应和处理，有效减少了乘客的不满情绪。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服务质量改善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通过加强司机培训，提升服务态度和专业技能，有效提高了乘客的乘车体验。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车辆设施更新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投入资金对老旧车辆进行更新和改造，提升了车辆的舒适性和安全性，获得了乘客的好评。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乘客满意度提升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https://d.book118.com/218121102020006032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2024-09-09T10:30:08.873</cp:lastPrinted>
  <dcterms:created xsi:type="dcterms:W3CDTF">2024-09-09T02:30:08Z</dcterms:created>
  <dcterms:modified xsi:type="dcterms:W3CDTF">2024-09-09T02:30:11Z</dcterms:modified>
</cp:coreProperties>
</file>