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7E8F2A-A7EB-403F-9DF3-4D76C95B6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5B18D4-0BA6-4E55-8352-B7ED2404EF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EE9D46-9359-4060-A9CA-2E7B3B0EDB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40CC7B-2E79-4D86-A973-9BC06EF7F4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12EFC24-37D7-42D6-8B9B-F74CBA00A3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E7F2A3-73FE-4593-AF90-5E4491A57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1A616C4-762D-410D-8E3B-DEABAD0A0A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B20551-D004-4D51-98A2-81A343A758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02B85D-DA21-43B9-95DF-BE75000F5F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8EAD50-DD25-45AC-B45D-9F2CF5BAF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7CDB19-A534-491A-B768-FE8415745E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1812200211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营销打法归纳总结报告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营销打法分类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营销打法优劣势分析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营销打法适用场景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营销打法案例分析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本报告旨在归纳和总结各种营销打法，以便更好地理解其应用场景、优势和劣势，以及如何结合企业实际情况进行选择和应用。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随着市场竞争的加剧，营销打法在企业经营中扮演着越来越重要的角色。了解和掌握各种营销打法，有助于企业在市场竞争中获得优势，提高品牌知名度和销售额。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目的和背景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本报告将详细介绍多种营销打法，包括传统营销、数字营销、内容营销、社交媒体营销等。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对于每种营销打法，我们将分析其核心概念、实施步骤、优劣势以及适用场景。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42" b="42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最后，我们将结合企业实际情况，探讨如何选择和应用合适的营销打法，以实现最佳的营销效果。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报告概述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营销打法分类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4881" r="14881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传统营销打法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通过电视、广播、报纸等传统媒体进行广告宣传，提高品牌知名度和曝光率。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通过打折、赠品等促销手段吸引消费者，提高销售额和市场份额。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通过组织新闻发布会、赞助活动等形式提升品牌形象和知名度。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通过店面装修、陈列设计等手段吸引顾客进店，提高购买意愿和转化率。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广告宣传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公关活动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店面陈列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297" r="4297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29413" y="1744054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16800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通过优化网站结构和内容，提高在搜索引擎中的排名，增加曝光率。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搜索引擎优化（SEO）</a:t>
            </a:r>
          </a:p>
        </p:txBody>
      </p:sp>
      <p:sp>
        <p:nvSpPr>
          <p:cNvPr id="6" name="Freeform 6"/>
          <p:cNvSpPr/>
          <p:nvPr/>
        </p:nvSpPr>
        <p:spPr>
          <a:xfrm>
            <a:off x="4566065" y="1914535"/>
            <a:ext cx="418083" cy="363887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180959" y="168804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8027972" y="213118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通过投放关键词广告，引导潜在客户访问网站，提高流量和转化率。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6701" y="160879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搜索引擎营销（SEM）</a:t>
            </a:r>
          </a:p>
        </p:txBody>
      </p:sp>
      <p:sp>
        <p:nvSpPr>
          <p:cNvPr id="10" name="Freeform 10"/>
          <p:cNvSpPr/>
          <p:nvPr/>
        </p:nvSpPr>
        <p:spPr>
          <a:xfrm>
            <a:off x="7356302" y="1863389"/>
            <a:ext cx="332068" cy="33206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408825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96211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通过社交媒体平台发布内容，与用户互动，提高品牌知名度和粉丝数。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84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社交媒体营销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84167" y="4590972"/>
            <a:ext cx="332068" cy="374641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180959" y="4436917"/>
            <a:ext cx="682752" cy="68275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8027972" y="4903293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通过发送定制的电子邮件，向目标客户推广产品和服务，提高购买意愿和复购率。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6701" y="4380910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电子邮件营销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39272" y="4595230"/>
            <a:ext cx="366126" cy="36612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数字营销打法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博客文章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视频内容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电子书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社交媒体内容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内容营销打法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7926" r="1792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21810" r="21810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撰写与品牌相关的有价值的内容，吸引潜在客户并提高品牌知名度。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制作有趣、有用的视频内容，吸引观众并提高品牌认知度。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发布与品牌相关的电子书，提供有价值的资讯并引导潜在客户购买。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在社交媒体上发布有趣、有价值的内容，吸引用户互动和分享。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50" r="1750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社交媒体广告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社交媒体活动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社交媒体合作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社交媒体分析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社交媒体营销打法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在社交媒体平台上投放广告，提高品牌知名度和曝光率。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与其他社交媒体账号或意见领袖合作，扩大品牌影响力和知名度。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通过组织有趣、有奖的社交媒体活动，吸引用户参与并提高品牌忠诚度。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通过分析社交媒体数据，了解用户需求和行为，优化营销策略和效果。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营销打法优劣势分析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传统营销打法如电视广告、户外广告等，覆盖面广，能够迅速提高品牌知名度。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传统营销成本较高，且针对性不强，难以精准触达目标受众。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劣势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传统营销打法优劣势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392" b="539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数字营销打法如搜索引擎优化（SEO）、付费广告等，能够精准定位目标受众，提高转化率。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数字营销需要专业的团队进行维护和优化，且需要不断调整策略以适应变化的市场环境。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数字营销打法优劣势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劣势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内容营销通过创造有价值的内容吸引用户，能够提高用户黏性和忠诚度，同时树立品牌形象。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劣势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内容营销需要投入大量时间和精力进行内容创作和推广，且需要持续更新和优化。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内容营销打法优劣势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https://d.book118.com/218122002113006036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2024-09-16T04:20:34.459</cp:lastPrinted>
  <dcterms:created xsi:type="dcterms:W3CDTF">2024-09-15T20:20:34Z</dcterms:created>
  <dcterms:modified xsi:type="dcterms:W3CDTF">2024-09-15T20:20:36Z</dcterms:modified>
</cp:coreProperties>
</file>