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E0468-D12E-4E6B-BC41-0C82FC4D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9266F-9FC7-40F4-8C01-DC2E6F81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3073-FEE4-48A9-8338-99536E1B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17DE3-6FBC-45E4-86BB-0E2BFDC4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39B3B-5B71-4FF9-AE33-85542F0C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CE29C-67D3-4223-9622-0C1A3E06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D287B-6306-4F8C-866F-A94898F4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F1179-C55D-469A-90D6-4B61B5BA4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CFE7F-A5C7-4067-9149-450710A78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C77A1-5BCD-4FF2-8573-B76FAF10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4F11A-C69E-440B-86A7-B7CCC7ABD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2041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公司安全述职报告总结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公司安全概况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安全绩效评估与提升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公司安全概况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建立完善的安全管理制度和流程，确保公司运营过程中的安全可控。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8452" r="1845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9238" r="923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设立专门的安全管理部门，负责监督和执行安全管理制度，确保各项措施得到有效落实。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定期进行安全检查和评估，及时发现和整改安全隐患，降低事故发生的风险。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制定明确的安全政策和标准，确保员工了解并遵守相关规定。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倡导安全文化，通过宣传和教育活动，提高员工的安全意识和责任感。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鼓励员工积极参与安全管理和改进工作，形成全员关注安全的良好氛围。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安全政策与文化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对新员工进行安全培训和教育，确保他们了解公司的安全政策和规定。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对在职员工进行定期的安全培训和复训，提高他们的安全技能和应对突发事件的能力。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开展安全知识竞赛和应急演练等活动，增强员工的安全意识和应急处置能力。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由于设备故障、操作失误等原因导致机械伤害。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机械事故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由于电气系统故障、违规操作等引起的触电、电击等事故。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电气事故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由于火源管理不善、易燃物引发火灾。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由于驾驶员违规、车辆故障等原因导致的车辆碰撞、翻覆等事故。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事故类型与原因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一旦发生事故，应立即启动应急预案，组织救援，控制事态发展。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对事故进行深入调查，分析原因，明确责任，为改进提供依据。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根据调查结果，制定整改措施，加强管理，防止类似事故再次发生。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加强员工安全培训教育，提高安全意识和技能，减少人为因素导致的事故。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事故处理与改进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对设备、电气系统等进行定期检查维护，确保其正常运行。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定期开展安全培训和演练，提高员工应对突发事件的能力。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建立完善的安全管理制度，规范操作流程，明确岗位职责。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定期开展隐患排查治理工作，及时发现并消除潜在的安全隐患。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https://d.book118.com/218122041063006027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2024-09-05T08:51:19.449</cp:lastPrinted>
  <dcterms:created xsi:type="dcterms:W3CDTF">2024-09-05T00:51:19Z</dcterms:created>
  <dcterms:modified xsi:type="dcterms:W3CDTF">2024-09-05T00:51:21Z</dcterms:modified>
</cp:coreProperties>
</file>