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1CD581-8F45-445A-8EA1-65A8E553F3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070DB1-D89C-460A-860C-305885D4CC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1DD21D-276D-46E9-AF5C-8543A1EA1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0DE3A4-734E-4C0D-A295-271FFCDEC5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907E1B-A490-419A-BFC1-5E8055885F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34EDA6-D1EE-4849-923C-CA1D18492F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2A9296-8BB4-4D1C-BD99-9F60928407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495940-61FB-40D1-ABE2-D4D8F25EE2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8521C0-A08A-432C-8B63-E98628861A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4C6DE1-69DB-45B8-B3AB-AECD480730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3B6BDC-7650-4C23-8442-A91B23014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12210511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智慧农业整体解决方案的实际案例分析</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智慧农业背景与意义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智慧农业整体解决方案介绍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实际案例一：智能温室大棚监控系统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实际案例二：精准灌溉决策支持系统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实际案例三：无人机植保服务体系建设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实际案例四：畜禽养殖智能化管理系统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智慧农业背景与意义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智慧农业定义及发展趋势</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智慧农业是运用物联网、大数据、人工智能等现代信息技术，对农业生产、经营、管理、服务等环节进行数字化改造和智能化升级，实现农业精细化、高效化、绿色化发展。</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智慧农业定义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科技的进步和政策的推动，智慧农业将呈现以下发展趋势：一是数字化技术的广泛应用，实现农业生产全过程的数字化管理；二是智能化装备的普及，提高农业生产的自动化和智能化水平；三是农业大数据的挖掘与应用，为农业生产提供精准决策支持；四是农业与二三产业的深度融合，推动农业产业链的优化升级。</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发展趋势</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提高农业生产效率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传统农业生产方式效率低下，资源浪费严重。通过引入智慧农业技术，可以实现精准播种、施肥、灌溉等，提高农业生产效率。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保障农产品质量安全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传统农业生产方式难以实现农产品质量的有效监控和追溯。智慧农业可以通过物联网技术对农产品生长环境进行实时监测和数据记录，确保农产品质量安全。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促进农业可持续发展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传统农业生产方式对环境造成较大压力。智慧农业通过精准施肥、节水灌溉等措施，减少化肥农药的使用量，降低农业对环境的负面影响，促进农业可持续发展。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传统农业向智慧农业转型必要性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政策支持</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家出台了一系列政策措施，鼓励和支持智慧农业的发展。例如，《数字乡村发展战略纲要》提出加快农村信息基础设施建设，推进农业数字化转型；《关于促进乡村产业振兴的指导意见》强调发展智慧农业，培育新产业新业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市场前景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随着消费者对高品质农产品的需求增加以及农业生产者对高效、环保生产方式的追求，智慧农业市场具有广阔的前景。预计未来几年，智慧农业市场规模将持续扩大，相关产业链也将不断完善和成熟。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政策支持与市场前景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智慧农业整体解决方案介绍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通过引入先进的农业技术和智能化装备，提高农业生产效率，降低生产成本。</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提高农业生产效率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保障农产品质量安全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促进农业可持续发展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服务乡村振兴战略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建立完善的农产品质量安全追溯体系，确保农产品从田间到餐桌的全程可控、可追溯。</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通过推广生态农业、有机农业等绿色生产方式，促进农业可持续发展。</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积极响应国家乡村振兴战略，推动农业现代化与农村振兴有机结合。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方案目标与原则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9500" r="29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物联网技术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大数据分析</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云计算技术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人工智能技术</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核心技术及创新点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通过物联网技术实现对农业生产环境的实时监测和数据采集，为精准农业提供数据支持。</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利用云计算技术实现农业信息资源的共享和高效利用，提高农业信息化水平。</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运用大数据分析技术对农业生产数据进行分析和挖掘，为农业生产提供科学决策依据。</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引入人工智能技术对农业生产进行智能化管理和控制，提高农业生产自动化程度。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839" r="2483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智慧农业整体解决方案采用分层架构设计，包括感知层、传输层、应用层等。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系统架构</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包括农业生产环境监测、精准农业决策支持、农产品质量安全追溯、农业信息服务等模块。</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功能模块</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各功能模块之间实现数据交互和共享，确保信息的实时性和准确性。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数据交互与共享</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采用先进的安全防护技术和稳定的系统架构，确保智慧农业系统的安全与稳定运行。</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系统安全与稳定性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系统架构与功能模块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实际案例一：智能温室大棚监控系统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000" r="24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随着农业科技的发展，传统农业逐渐向现代化转型，对温室大棚的智能化监控和管理需求日益迫切。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农业生产现代化转型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通过智能温室大棚监控系统，实现对温室内环境参数的实时监测和调节，为农作物生长提供最佳环境，从而提高农产品产量和质量。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提高农产品产量和质量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通过智能化管理，减少人工投入和能源浪费，降低生产成本，同时提高农产品附加值，增加农民收益。</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降低成本和增加收益</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项目背景及需求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采用物联网技术，构建智能温室大棚监控系统的整体架构，包括感知层、传输层和应用层。</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系统架构设计</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选用合适的传感器，如温度、湿度、光照、CO2浓度等传感器，实现对温室大棚内环境参数的实时监测。</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感知层设计</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利用无线通信技术，将传感器采集的数据实时传输到上位机软件或云平台，确保数据的稳定性和可靠性。</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传输层设计</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开发智能温室大棚监控系统的管理软件或手机APP，实现对温室环境的远程监控、数据分析和报警功能。</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应用层设计</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系统设计与实现过程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通过智能温室大棚监控系统，实现对温室内环境的精确控制，提高农作物的生长速度和品质。同时，减少病虫害的发生，降低农药使用量，提高农产品的安全性。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经济效益分析</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智能温室大棚监控系统能够显著提高农产品产量和质量，增加农民收益。同时，降低生产成本和能源消耗，提高农业生产效率。此外，该系统还有助于推动农业生产的现代化转型，提升农业产业的竞争力。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应用效果</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应用效果与经济效益分析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实际案例二：精准灌溉决策支持系统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https://d.book118.com/218122105113006030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2024-09-07T07:16:07.683</cp:lastPrinted>
  <dcterms:created xsi:type="dcterms:W3CDTF">2024-09-06T23:16:07Z</dcterms:created>
  <dcterms:modified xsi:type="dcterms:W3CDTF">2024-09-06T23:16:09Z</dcterms:modified>
</cp:coreProperties>
</file>