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8F0B8-26E3-4B62-8715-45A74DFE8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C0BA6-CFB7-484C-87FE-4F090B83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2C756-206D-41F2-98CA-7870FDF1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863B5-52EE-4225-88E1-6A25D51B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8A222-DD2A-4B54-BAEB-B052DC4C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33882-E062-4D34-B353-6CF86580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F0BFD-17C1-4ED1-93CB-2DEAE5E1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75480-DFBA-481F-9CB1-8699C91B4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4BED6-F7BB-43BF-8127-97996F7F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196F9-8FCC-41B0-8689-4A579877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7AD64-5DFC-484C-A25B-554BC9A0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2116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提升虚拟现实用户体验的关键技术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用户体验在虚拟现实中的重要性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视觉感知优化技术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听觉感知优化技术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触觉感知优化技术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交互方式创新及便捷性提升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虚拟现实是一种通过计算机生成的三维环境，用户可以通过特殊的设备与之进行交互，产生身临其境的感觉。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从早期的概念提出，到后来的技术积累，再到现在的商业化应用，虚拟现实技术经历了数十年的发展历程。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虚拟现实技术通过计算机图形学、仿真技术、多媒体技术等多种技术的综合应用，生成一个逼真的三维虚拟环境。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沉浸感、交互性、多感知性、自主性等是虚拟现实技术的显著特点。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虚拟现实技术原理及特点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虚拟现实应用场景与市场需求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游戏娱乐、教育培训、工业设计、医疗健康、房地产等领域都有广泛的应用。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随着技术的不断成熟和应用的不断拓展，虚拟现实市场需求不断增长，对用户体验的要求也越来越高。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用户体验在虚拟现实中的重要性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在虚拟现实环境中，用户体验指用户与虚拟世界的交互过程中所获得的感受，包括视觉、听觉、触觉等多方面的感受。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评价虚拟现实用户体验的标准主要包括沉浸感、交互性、逼真度、舒适度等方面。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用户体验定义及评价标准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虚拟现实技术涉及复杂的图形渲染、物理模拟等，技术实现难度较大，影响用户体验。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硬件限制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当前虚拟现实设备仍存在诸如分辨率低、延迟高、穿戴不舒适等硬件问题，制约了用户体验的提升。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内容匮乏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高质量的虚拟现实内容相对匮乏，难以满足用户多样化的需求。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虚拟现实用户体验挑战与问题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拓展应用场景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随着用户体验的提升，虚拟现实将在更多领域得到应用，如教育、医疗、娱乐等，推动行业发展。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增强用户黏性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优质的用户体验将提高用户对虚拟现实产品的满意度和忠诚度，从而增强用户黏性，促进行业持续发展。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提升用户体验将促使行业不断进行技术创新，改进硬件设备和优化软件算法，提高虚拟现实的沉浸感和逼真度。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提升用户体验对行业发展意义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视觉感知优化技术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高分辨率显示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采用高分辨率显示屏，提供更清晰、更细腻的图像，增强用户的沉浸感。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真实感渲染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利用先进的图形处理技术，实现场景、物体和光影的真实感渲染，提高虚拟环境的逼真度。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高效图形处理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优化图形处理算法，提高渲染效率，实现流畅、自然的虚拟现实体验。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高清显示与真实感渲染技术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通过精确的视角跟踪技术，实时捕捉用户的头部运动，确保虚拟场景与用户视线的同步。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视角跟踪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利用机器学习等技术，预测用户的头部运动轨迹，提前渲染相应场景，减少延迟和卡顿。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头部运动预测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支持多用户在同一虚拟环境中协同交互，提升团队协作和社交体验。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多用户协同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视角跟踪与头部运动预测技术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视差调整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根据用户的个体差异，调整左右眼图像的视差，提供更加舒适的立体视觉体验。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立体显示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采用双目立体视觉原理，为用户提供立体的虚拟场景，增强空间感和立体感。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深度感知增强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通过优化深度缓冲、阴影渲染等技术，提高用户对虚拟场景中物体距离的感知准确性。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立体显示与深度感知增强技术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听觉感知优化技术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https://d.book118.com/218122116072006031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2024-09-08T12:38:41.364</cp:lastPrinted>
  <dcterms:created xsi:type="dcterms:W3CDTF">2024-09-08T04:38:41Z</dcterms:created>
  <dcterms:modified xsi:type="dcterms:W3CDTF">2024-09-08T04:38:43Z</dcterms:modified>
</cp:coreProperties>
</file>