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E85D1-20FE-40D5-B6C5-FD259499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AACE0-BA04-45FF-A36C-0D9CAB10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03CDB-55C9-46AD-B23B-C50FA00CE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B3BB1-A564-412A-817B-A35A49B6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55495-03BE-416B-B342-D7542A1C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5AFE03-5016-4A0A-A384-3ED4B9593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25CC6-9150-4EF9-BEB5-910A42500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0B3D6-DAC3-4B2F-A058-4A8A73FD1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C8D6B-7978-4486-A154-A38726528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F83C5-8FA9-41EF-9351-3BCEFFCA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B4398-080D-4590-932E-C6CDA033F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3003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流感病毒预防传播知识培训材料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流感病毒基本概念与特点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家庭环境优化与消毒方法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工作场所防控策略与实践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学校等公共场所防控措施部署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流感病毒基本概念与特点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A型流感病毒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B型和C型流感病毒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一种属于正粘病毒科的RNA病毒，根据核蛋白和基质蛋白抗原性不同，可分为A、B、C三型，其中A型流感病毒变异性强，易引起大规模流行。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根据其表面血凝素（H）和神经氨酸酶（N）的抗原性差异，可分为不同的亚型，如H1N1、H3N2等。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主要引起局部地区流行，变异较小，疫苗保护效果较好。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主要通过飞沫经呼吸道传播，也可通过接触被污染的手、日常用具等间接传播。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人群普遍易感，病后有一定的免疫力，但不同亚型间无交叉免疫，可反复感染。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老年人、儿童、孕妇以及患有慢性基础疾病的人群感染后症状较重，并发症发生率高。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高危人群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季节性流行规律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季节性流行规律及危害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流感病毒在温带地区呈现明显的季节性流行特征，通常在冬季达到高峰。在热带和亚热带地区，流感病毒的活动性可能全年保持较高水平。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流感可引起高热、头痛、乏力、咳嗽、全身肌肉酸痛等严重症状，对于高危人群可能导致严重并发症甚至死亡。此外，流感大流行还会对社会经济造成巨大影响，如医疗资源紧张、生产力下降等。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55" r="164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咳嗽和打喷嚏时掩住口鼻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使用纸巾或弯曲手肘遮掩口鼻，然后立即处理掉纸巾并洗手。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经常用肥皂和流动水洗手，或使用含有酒精的洗手液。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避免用手触摸眼睛、鼻子和嘴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病毒可以通过这些部位进入身体。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保持健康饮食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经常锻炼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增强自身免疫力方法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每晚至少7-8小时的睡眠有助于身体恢复和增强免疫力。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均衡饮食，多摄入水果、蔬菜、全谷类和蛋白质。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适度的锻炼可以提高身体免疫力，降低感染风险。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044" r="200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避免去人群密集场所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在流感高发期，尽量减少去人群密集、空气流通差的场所。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佩戴口罩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在公共场合佩戴口罩可以降低感染风险，尤其是在无法保持社交距离的情况下。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避免接触有流感症状的人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尽量避免与有流感症状的人近距离接触，以降低感染风险。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家庭环境优化与消毒方法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每天至少开窗通风2-3次，每次20-30分钟，使室内空气流通，降低病毒在空气中的浓度。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在雾霾、沙尘等恶劣天气下，可使用空气净化器净化室内空气，提高室内空气质量。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室内空气流通保持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76" b="200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对门把手、桌面、手机、键盘等频繁接触的物品表面，可使用75%酒精或84消毒液进行擦拭消毒。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床单、被罩、枕套等床上用品至少每周清洗一次，可用热水浸泡或使用消毒液清洗。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家居物品表面清洁和消毒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床上用品定期清洗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频繁接触物品消毒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https://d.book118.com/218123003062006026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2024-09-03T18:17:10.708</cp:lastPrinted>
  <dcterms:created xsi:type="dcterms:W3CDTF">2024-09-03T10:17:10Z</dcterms:created>
  <dcterms:modified xsi:type="dcterms:W3CDTF">2024-09-03T10:17:13Z</dcterms:modified>
</cp:coreProperties>
</file>