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E79EC-2AC4-402D-ACD8-EAA063C8A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22F1E-6EC3-42E2-9789-B3ED5F34A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4A007-2261-4FC8-9D25-B2ED94A9E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D838C9-F546-45CA-87C4-5BFDFED68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7BE1A1-4D51-4AFE-8A70-1629C52AA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C06A59-E31C-436C-B060-BE190B4EF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05CAC2-8D13-4774-A81D-7FE3D7486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9C76D-5A9E-408C-896C-CD346E661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49013B-9B87-4DCC-AA60-FC2068A83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35BED-C8B8-4C36-843B-F8AF9F70B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A3E17-F939-446C-8CDF-D7B59593A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123050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护理课程ppt讲解全程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护理伦理与法律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护理研究与发展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护理学概述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护理学的特点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护理学是一门以自然科学和社会科学为基础，研究维护、促进和恢复人类健康的综合性应用学科。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护理学强调以患者为中心，注重个体化、整体性的护理，关注患者的心理、社会、文化等多方面的需求。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护理学的起源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护理学起源于古代的医疗实践，最初由修女或家庭成员担任护理工作。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护理学的发展历程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随着医学的进步和社会的变迁，护理学逐渐发展成为一个独立的学科，并不断拓展其研究和实践领域。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现代护理学的特点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现代护理学更加注重科学性、专业性和实践性，强调团队合作和跨学科交流。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随着医疗技术的不断进步和社会需求的不断变化，护理学将更加注重创新、预防和健康促进。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护理学的发展方向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未来护理教育将更加注重实践能力的培养，加强与国际护理教育的交流与合作。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护理教育改革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未来护士将承担更多的健康教育、心理辅导和社区服务等方面的职责，以更好地满足人们多元化的健康需求。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护士的角色与职责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护理学的未来趋势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理解人体结构与功能的基础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介绍人体的骨骼、肌肉、器官等基本结构，以及各系统的主要功能，为护理实践提供人体生理和病理变化的基础知识。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24" r="185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人体解剖学基础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掌握人体正常功能与活动规律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研究人体各系统的正常功能、活动规律及其调节机制，帮助护理人员了解人体生理变化过程，为评估和护理患者提供依据。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生理学基础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认识疾病的发生、发展与转归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介绍常见疾病的病因、发病机制、病理变化及转归，使护理人员能够理解疾病的发展过程，为疾病的预防、治疗和护理提供科学依据。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病理学基础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掌握药物的作用机制与用药原则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介绍常用药物的作用机制、适应症、不良反应及用药原则，使护理人员能够正确评估患者的用药情况，确保药物治疗的有效性和安全性。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药物学基础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护理技能与实践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介绍基础护理技能的定义、目的和重要性。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基础护理技能概述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通过图文并茂的方式，展示各项基础护理技能的操作流程和注意事项。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基础护理技能操作流程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详细介绍各项基础护理技能，如测量生命体征、口腔护理、皮肤护理等。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基础护理技能内容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介绍基础护理技能的考核标准和评价方式，以及如何提高技能水平。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基础护理技能考核标准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高级护理技能概述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介绍高级护理技能的定义、目的和重要性。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高级护理技能内容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详细介绍各项高级护理技能，如急救护理、重症监护、康复护理等。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高级护理技能操作流程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通过图文并茂的方式，展示各项高级护理技能的操作流程和注意事项。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高级护理技能考核标准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介绍高级护理技能的考核标准和评价方式，以及如何提高技能水平。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高级护理技能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https://d.book118.com/218123050012006044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2024-09-23T22:27:11.760</cp:lastPrinted>
  <dcterms:created xsi:type="dcterms:W3CDTF">2024-09-23T14:27:11Z</dcterms:created>
  <dcterms:modified xsi:type="dcterms:W3CDTF">2024-09-23T14:27:13Z</dcterms:modified>
</cp:coreProperties>
</file>