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A02D6-A418-4E1E-B752-2072E7B87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B5BE0-6F26-4A35-A2EA-9AAEBF072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77816-3689-4645-9C22-2EE8D6D58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E13773-8365-473F-9BD8-17399B972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A67321-ADE0-4CA4-8553-09DB4AC5C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4A8514-51C7-49FA-931A-FD2355EC7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299DEA-6689-462D-AF3B-4E6FDA460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37A52-BF1F-4D8F-A72D-5AA2176F5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9FF2C-86D6-4C13-B9A7-4CE3331E3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500CF-5466-473F-88D5-28508DC69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F5C25-CB61-411D-BE16-C49FFCE27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23052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士护理问题和护理措施PPT\n## 1.护士护理工作中的常见问题\n### 1.1护士护理工作中的沟通问题及解决方法\n### 1.2护士护理工作中的技术问题及解决方法\n### 1.3护士护理工作中的伦理问题及解决方法\n## 2.护士护理措施的实施与应用\n### 2.1护士护理措施的种类及适用范围\n### 2.2护士护理措施的实施步骤与方法\n### 2.3护士护理措施的评估与反馈\n## 3.护士护理工作中的团队协作与沟通\n### 3.1护士护理工作中的团队协作重要性\n### 3.2护士护理工作中的有效沟通技巧\n### 3.3护士护理工作中的团队协作实践案例\n## 4.护士护理工作中的创新与改进\n### 4.1护士护理工作中的创新思维培养\n### 4.2护士护理工作中的创新实践案例\n### 4.3护士护理工作中的持续改进策略\n## 5.护士护理教育与培训\n### 5.1护士护理教育的现状及挑战\n### 5.2护士护理教育的改革与发展\n### 5.3护士护理培训的实践经验与成效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300"/>
              <a:t>护士护理问题和护理措施PPT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护士护理工作中的常见问题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沟通问题</a:t>
                </a:r>
                <a:endParaRPr/>
              </a:p>
            </p:txBody>
          </p:sp>
          <p:sp>
            <p:nvSpPr>
              <p:cNvPr id="17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语言表达不清晰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缺乏有效的倾听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缺乏同理心</a:t>
                </a:r>
                <a:endParaRPr/>
              </a:p>
            </p:txBody>
          </p:sp>
        </p:grpSp>
        <p:grpSp>
          <p:nvGrpSpPr>
            <p:cNvPr id="17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解决方法</a:t>
                </a:r>
                <a:endParaRPr/>
              </a:p>
            </p:txBody>
          </p:sp>
          <p:sp>
            <p:nvSpPr>
              <p:cNvPr id="17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提高语言表达能力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学会倾听患者和家属的需求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培养同理心，站在患者的角度思考问题</a:t>
                </a:r>
                <a:endParaRPr/>
              </a:p>
            </p:txBody>
          </p:sp>
        </p:grpSp>
        <p:grpSp>
          <p:nvGrpSpPr>
            <p:cNvPr id="17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沟通技巧</a:t>
                </a:r>
                <a:endParaRPr/>
              </a:p>
            </p:txBody>
          </p:sp>
          <p:sp>
            <p:nvSpPr>
              <p:cNvPr id="17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使用简洁明了的语言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保持耐心和专注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用积极的态度回应患者</a:t>
                </a:r>
                <a:endParaRPr/>
              </a:p>
            </p:txBody>
          </p:sp>
        </p:grpSp>
      </p:grpSp>
      <p:pic>
        <p:nvPicPr>
          <p:cNvPr id="17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护士护理工作中的沟通问题及解决方法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8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8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8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技术问题</a:t>
                </a:r>
                <a:endParaRPr/>
              </a:p>
            </p:txBody>
          </p:sp>
          <p:sp>
            <p:nvSpPr>
              <p:cNvPr id="19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护理技能不熟练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对新技术掌握不足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缺乏临床经验的积累</a:t>
                </a:r>
                <a:endParaRPr/>
              </a:p>
            </p:txBody>
          </p:sp>
        </p:grpSp>
        <p:grpSp>
          <p:nvGrpSpPr>
            <p:cNvPr id="19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9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解决方法</a:t>
                </a:r>
                <a:endParaRPr/>
              </a:p>
            </p:txBody>
          </p:sp>
          <p:sp>
            <p:nvSpPr>
              <p:cNvPr id="19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加强护理技能培训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学习新技术和新方法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多参与临床实践，积累经验</a:t>
                </a:r>
                <a:endParaRPr/>
              </a:p>
            </p:txBody>
          </p:sp>
        </p:grpSp>
        <p:grpSp>
          <p:nvGrpSpPr>
            <p:cNvPr id="19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9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技术提升</a:t>
                </a:r>
                <a:endParaRPr/>
              </a:p>
            </p:txBody>
          </p:sp>
          <p:sp>
            <p:nvSpPr>
              <p:cNvPr id="19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参加培训班和研讨会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阅读专业书籍和论文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向同事和专家请教</a:t>
                </a:r>
                <a:endParaRPr/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护士护理工作中的技术问题及解决方法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0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0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0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保护患者权益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遵守职业道德规范</a:t>
                </a:r>
                <a:endParaRPr/>
              </a:p>
            </p:txBody>
          </p:sp>
          <p:sp>
            <p:nvSpPr>
              <p:cNvPr id="2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伦理问题</a:t>
                </a:r>
                <a:endParaRPr/>
              </a:p>
            </p:txBody>
          </p:sp>
        </p:grpSp>
        <p:grpSp>
          <p:nvGrpSpPr>
            <p:cNvPr id="20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0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提高伦理意识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学习相关法律法规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严格遵循职业道德规范</a:t>
                </a:r>
                <a:endParaRPr/>
              </a:p>
            </p:txBody>
          </p:sp>
          <p:sp>
            <p:nvSpPr>
              <p:cNvPr id="20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解决方法</a:t>
                </a:r>
                <a:endParaRPr/>
              </a:p>
            </p:txBody>
          </p:sp>
          <p:sp>
            <p:nvSpPr>
              <p:cNvPr id="21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尊重患者的知情同意权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保护患者的隐私信息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始终保持公正和诚实</a:t>
                </a:r>
                <a:endParaRPr/>
              </a:p>
            </p:txBody>
          </p:sp>
          <p:sp>
            <p:nvSpPr>
              <p:cNvPr id="21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伦理实践</a:t>
                </a:r>
                <a:endParaRPr/>
              </a:p>
            </p:txBody>
          </p:sp>
          <p:sp>
            <p:nvSpPr>
              <p:cNvPr id="21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护士护理工作中的伦理问题及解决方法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护士护理措施的实施与应用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护士护理措施的种类及适用范围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适用范围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生活护理：适用于所有患者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治疗护理：适用于需要治疗的患者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心理护理：适用于需要心理支持的患者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实施步骤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评估护理效果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生活护理：包括饮食、睡眠、卫生等方面的护理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治疗护理：包括给药、输液、输血等治疗措施的护理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心理护理：包括心理疏导、心理支持、心理干预等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护士护理措施的实施步骤与方法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护理措施的完成情况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患者的需求满足程度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护理效果和满意度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及时调整护理计划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护士护理措施的评估与反馈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护士护理工作中的团队协作与沟通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分工明确，各司其职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互相协作，共同完成任务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提高工作效率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互相学习，取长补短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共同面对挑战，提高能力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促进团队成员成长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提供全面、优质的护理服务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提高患者对护理工作的信任度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护士护理工作中的团队协作重要性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https://d.book118.com/218123052005006036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护士护理问题和护理措施PPT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2024-09-15T02:32:36.682</cp:lastPrinted>
  <dcterms:created xsi:type="dcterms:W3CDTF">2024-09-14T18:32:36Z</dcterms:created>
  <dcterms:modified xsi:type="dcterms:W3CDTF">2024-09-14T18:32:38Z</dcterms:modified>
</cp:coreProperties>
</file>