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112661-ED11-4C34-B1B4-C75E0423A9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F9F26F-0F88-4685-8BC8-B2E21CE81A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5DC9B3-08BC-4555-AAB3-0B3FE2B826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8E6689-F8BD-4077-A959-C5AE91584F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3D44C3B-492E-4D1B-8400-B0F15E7A22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2EAA553-5EB6-463B-BC41-06B3A2DBD8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1C7E51A-12C9-4920-ACB5-CFDA7674A0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D7431D-228B-4E42-91E1-32F44B20DF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3FE5F9-20E2-4EF0-8E90-9005BD1330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4D2121-257D-436E-972B-B247FD47AB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5118D2-873A-4033-8392-2133D9DD75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8123125022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呼吸系统疾病的健康教育与预防策略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呼吸系统疾病概述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健康教育在呼吸系统疾病中的作用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呼吸系统疾病的预防策略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健康教育与预防策略的实施方法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健康教育与预防策略的效果评估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未来展望与挑战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呼吸系统疾病概述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368" r="2536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呼吸系统疾病是指影响人体呼吸系统正常功能的各种疾病，包括感染、炎症、肿瘤、过敏等。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根据病变部位和性质，呼吸系统疾病可分为上呼吸道感染、下呼吸道感染、肺部疾病、胸膜疾病等。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包括病毒、细菌、真菌等微生物感染，吸入有害物质，遗传因素，免疫功能紊乱等。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吸烟、空气污染、职业暴露、营养不良、年龄因素（如老年人和儿童易感染）等。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发病原因及危险因素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危险因素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发病原因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咳嗽、咳痰、呼吸困难、胸痛、发热等是呼吸系统疾病的常见症状。不同疾病症状可能有所不同。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包括病史询问、体格检查、实验室检查（如血常规、痰培养等）、影像学检查（如X线、CT等）以及肺功能检查等。综合各项检查结果，医生可以对疾病做出准确诊断。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健康教育在呼吸系统疾病中的作用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知识普及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通过健康教育，向患者普及呼吸系统疾病的病因、症状、危害等相关知识，提高患者对疾病的认识。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重视程度提升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使患者了解疾病的严重性和可能带来的并发症，从而增强患者对治疗的重视和配合程度。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提高患者对疾病的认识和重视程度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教育患者如何观察自身症状变化，及时记录并反馈给医生，以便调整治疗方案。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自我监测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生活方式调整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康复训练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指导患者改善生活环境，如保持室内空气流通、避免吸烟等，以减少疾病发作的风险。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教授患者正确的呼吸方法和锻炼方式，帮助患者增强呼吸功能，提高生活质量。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帮助患者掌握自我管理和康复技能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通过健康教育，促进医患之间的信息交流，使医生更好地了解患者的病情和需求。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6968" b="16968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信息交流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增强患者对医生的信任和对治疗方案的依从性，从而提高治疗效果。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治疗依从性提高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提供心理支持和辅导，帮助患者缓解焦虑、抑郁等负面情绪，增强战胜疾病的信心。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促进医患沟通，提高治疗效果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呼吸系统疾病的预防策略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尽量避免与患有呼吸系统疾病的人密切接触，特别是那些具有传染性的疾病，如流感、肺结核等。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避免接触患者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保持室内通风，定期清洗衣物、床单等物品，避免病毒和细菌在室内滋生。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注意个人卫生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在公共场所或接触患者时，佩戴口罩可以有效减少病毒和细菌的传播。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佩戴口罩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控制传染源，切断传播途径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加强个人防护，提高免疫力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保持健康生活方式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合理饮食，充足睡眠，适当锻炼，避免吸烟和酗酒等不良生活习惯。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接种疫苗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及时接种针对呼吸系统疾病的疫苗，如流感疫苗、肺炎球菌疫苗等，提高身体免疫力。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增强呼吸道免疫力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保持呼吸道湿润，多喝水，多吃富含维生素C和E的食物，如柑橘类水果、坚果等。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https://d.book118.com/218123125022006032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2024-09-09T10:44:43.119</cp:lastPrinted>
  <dcterms:created xsi:type="dcterms:W3CDTF">2024-09-09T02:44:43Z</dcterms:created>
  <dcterms:modified xsi:type="dcterms:W3CDTF">2024-09-09T02:44:45Z</dcterms:modified>
</cp:coreProperties>
</file>