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613083-126E-4AD0-A19E-1BD6629E02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A27AFC-C03B-47A9-BB9A-05B869B9CE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48D365-A489-49B5-AAAF-07D4B24992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8BA3CE-19B8-47C0-86F2-65980E69BD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8C17695-06AD-452C-B5C2-62881DEC39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B75F3B0-5E2A-46D0-9C6C-8E7781E4DE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5560A78-55BC-4415-8189-1995D1542B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DB04CE-0F19-4D69-9124-56E566C1F6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59DB93-4181-4393-8A44-B978A3BF32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836B4A-352A-45A9-9349-2F4CE6D94E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8CD23D-505D-4110-BD4F-2B74E76D91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6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8125124071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2425" y="2559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AA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货柜码头有限公司绩效考核评价制度范例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1828" y="4629987"/>
            <a:ext cx="2411730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绩效考核评价制度概述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绩效考核指标体系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考核方法与实施流程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员工自评与互评环节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上级领导评价环节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绩效考核结果应用与奖惩措施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制度完善与持续改进方向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绩效考核评价制度概述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AA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通过绩效考核，激励员工提升工作效率和质量，促进个人和团队整体绩效的提升。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提升员工绩效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实现公司战略目标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优化人力资源管理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将公司战略目标与员工绩效紧密结合，确保员工工作与公司发展方向一致。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通过绩效考核结果，为员工培训、晋升、薪酬调整等提供依据，优化人力资源配置。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制度目的与意义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本制度适用于货柜码头有限公司全体员工。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包括管理层、技术人员、销售人员、客服人员等各个岗位的员工。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考核对象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适用范围及对象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考核周期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以年度为考核周期，每季度进行一次阶段性评估。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时间安排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每年年初制定考核计划，每季度进行一次考核，年终进行全年绩效总结。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考核周期与时间安排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绩效考核指标体系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AA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绩效考核指标体系应涵盖公司的各个方面，包括财务、客户、内部流程和学习与成长等四个维度，确保考核的全面性。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全面性原则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指标体系的构建应以客观事实为依据，避免主观臆断和偏见，确保考核结果的公正性和客观性。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客观性原则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绩效考核指标体系应具有可操作性，方便数据的收集、整理和分析，降低考核成本，提高考核效率。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可操作性原则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指标体系应根据公司内外部环境的变化进行动态调整，确保考核的时效性和适应性。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动态性原则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指标体系构建原则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B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财务指标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客户指标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内部流程指标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学习与成长指标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关键绩效指标（KPI）设定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包括营业收入、净利润、资产负债率等，反映公司的财务状况和经营成果。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包括运营效率、成本控制、质量合格率等，反映公司内部管理和运营效率。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包括客户满意度、客户保持率、新客户开发率等，反映公司与客户关系的质量和市场拓展能力。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包括员工培训率、员工满意度、创新能力等，反映公司的持续发展能力和员工素质提升情况。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负责制定公司战略规划和年度经营计划，推动公司业务发展和管理创新，承担公司整体绩效责任。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高层管理人员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负责落实公司战略规划和年度经营计划，制定部门工作计划和预算，推动部门业务发展和管理提升，承担部门绩效责任。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中层管理人员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负责具体岗位工作的执行和落实，完成个人工作任务和目标，提升个人绩效水平。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基层员工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岗位职责与任务目标分解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考核方法与实施流程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AA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目标管理法（MBO）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与员工共同制定明确、可衡量的工作目标，并根据目标达成情况进行考核。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关键绩效指标（KPI）考核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根据公司战略目标和部门职责，选取关键绩效指标，如吞吐量、操作效率、客户满意度等，进行量化和定性评估。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360度反馈评价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通过上级、下级、同事、客户等多方面的反馈，全面评估员工的工作表现、能力和态度。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考核方法选择及依据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确保数据来源于可靠的内部系统和外部渠道，如生产管理系统、财务系统、客户调查等。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数据来源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对数据进行核对和验证，确保数据的准确性和完整性。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数据准确性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对数据进行分类、汇总和分析，以便于后续的考核评分和结果分析。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数据整理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数据收集与整理要求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评分标准与权重分配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评分标准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根据KPIs的特性和重要程度，设定合理的评分标准，如达标率、增长率、满意度等。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权重分配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根据各项指标对公司战略目标和部门职责的贡献程度，合理分配权重，确保考核结果的科学性和公正性。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评分结果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将各项指标的评分结果进行加权计算，得出最终的绩效考核得分。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员工自评与互评环节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AA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https://d.book118.com/218125124071006032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2024-09-10T02:04:20.740</cp:lastPrinted>
  <dcterms:created xsi:type="dcterms:W3CDTF">2024-09-09T18:04:20Z</dcterms:created>
  <dcterms:modified xsi:type="dcterms:W3CDTF">2024-09-09T18:04:23Z</dcterms:modified>
</cp:coreProperties>
</file>