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4BEBE-A383-47BD-9169-F54F1F1FF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C1DE0-ACBB-461B-9264-94DB3FB2D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17AF9-338D-4811-916C-C268E292E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29C4A-742F-4FE4-8F80-681416610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0F3AF6-91E0-452F-AC23-66458802F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5DE209-9BF0-48C4-A9ED-B1D0BB216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5CC970-27D8-4F09-9DE4-2D030C4E3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17B71-ACD8-4328-BFF4-ECF47AE99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3E0C6D-5820-4A12-BAA0-E2EC81C04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6E9BF-6683-4C90-8B0F-61F0C7EAA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ABDA0-6B49-4A4D-A044-57DFE7502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2603010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护理基础给药护理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护理基础给药护理概述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给药护理的流程与规范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常见给药护理操作技巧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给药护理中的风险管理与应对措施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护理基础给药护理概述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1405" r="11405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1405" r="11405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1405" r="11405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护理基础给药护理概述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给药护理的流程与规范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52" r="316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根据药物的性质、用途和给药方式，将药物进行分类存储，便于管理和使用。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确保药物存储在干燥、阴凉、通风良好的地方，避免阳光直射和高温。对于特殊药物，需按照说明书要求进行存储。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存储规范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药物分类与存储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在给药前，核对医嘱内容，确保给药对象、药物名称、剂量、给药时间和方式等信息的准确性。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根据给药方式，准备相应的用具，如注射器、输液器、口服药杯等，并进行清洁消毒。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给药前的核对与准备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准备用具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核对医嘱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注射给药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口服给药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外用给药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给药注意事项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给药的途径与注意事项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确保注射器无菌、无热原，注射部位消毒彻底，注射过程中观察患者反应。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确保药物剂量准确，指导患者正确服用，避免食物对药物吸收的影响。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注意药物的浓度和使用方法，避免药物接触正常皮肤和粘膜。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遵循医嘱，注意观察患者反应，如有异常立即停止给药并报告医生。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观察反应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给药后观察患者的反应，如出现过敏、中毒等不良反应，立即报告医生并采取相应措施。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详细记录给药护理的过程，包括给药时间、药物名称、剂量、给药方式及患者反应等信息，为医疗护理提供依据。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给药后的观察与记录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常见给药护理操作技巧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指导患者正确的服药姿势和服药方式，如用水送服、站立服药等。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对于特殊药物，如易受胃酸破坏的药物，需采用特殊的给药方式或服用技术。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总结词：确保药物准确无误地进入患者体内，同时避免药物浪费和交叉感染。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核对药物和患者信息，确保给药对象正确。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注意药物的服用时间和间隔，确保药物在体内保持有效浓度。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口服给药的技巧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https://d.book118.com/218126030100006035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2024-09-14T12:06:47.770</cp:lastPrinted>
  <dcterms:created xsi:type="dcterms:W3CDTF">2024-09-14T04:06:47Z</dcterms:created>
  <dcterms:modified xsi:type="dcterms:W3CDTF">2024-09-14T04:06:49Z</dcterms:modified>
</cp:coreProperties>
</file>