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A89C1F-DE10-4A52-AAD1-F50EC1FDE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2E8A7-1F91-4FDD-BE1D-9D43366B1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4F5663-4F5F-44EF-97DA-9D64BC0A71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431C2D-85E0-4ED2-B8A3-4C0A46BC33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0DC515-343D-4C43-A007-E3B6FF678A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93FB69-D791-4E3D-B5F5-2F4632FC8A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100C15-8AB7-44F6-A3DD-C46F655B5D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336DEB-E0AC-4622-91FF-A14E3E49E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2AD9C9-8C12-4F27-9F74-53A9D252FB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AF63C-4543-4834-BC9D-BC3E3FCB0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DFD8A-4211-4CA3-A20C-B3A0F2810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260420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预防新冠病毒勤洗手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洗手的重要性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正确的洗手方法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何时需要洗手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洗手设施的维护与管理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个人卫生习惯的养成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公共场所的洗手措施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洗手的重要性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0812" r="208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266" r="3326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减少病毒传播</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在接触公共物品、打喷嚏、咳嗽、饭前便后等情况下，及时洗手能够减少病毒在手部的停留时间，降低病毒传播的可能性。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洗手可以有效去除手部皮肤上的病毒和细菌，降低病毒传播的风险。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保护个人健康</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洗手是个人卫生的重要组成部分，能够减少病毒和细菌的传播，从而降低感染疾病的风险。</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对于儿童、老年人、身体虚弱的人来说，勤洗手尤为重要，可以降低感染新冠病毒和其他疾病的风险。</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563" r="21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在疫情期间，勤洗手是防止疫情扩散的重要措施之一。通过减少病毒在手部的传播，可以降低病毒在人际间的传播，从而控制疫情的扩散。</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公共场所的洗手设施的普及和正确使用也是防止疫情扩散的重要措施，可以提高公众的卫生意识和预防意识。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防止疫情扩散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正确的洗手方法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使用温水</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温水能够更好地溶解和清除污垢和细菌，提高洗手效果。</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温度适宜的温水不会对手部皮肤造成刺激，使用起来更加舒适。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洗手液或肥皂能够有效去除手部污垢和细菌，增强洗手效果。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选择温和、不伤手的洗手液或肥皂，避免对手部皮肤造成伤害。</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使用洗手液或肥皂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足够的洗手时间能够确保手部污垢和细菌被充分清洁掉。</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20秒的洗手时间是一个基本的建议，可以根据实际情况适当延长。</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洗手时间不少于20秒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指甲缝是细菌容易滋生的地方，清洁指甲缝能够更好地去除细菌。</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使用棉签或牙签清洁指甲缝，确保清洁彻底。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清洁指甲缝</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何时需要洗手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公共场所中人员密集，容易存在病毒传播的风险。离开公共场所后，应立即洗手，以降低感染新冠病毒的风险。</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洗手时，需使用肥皂和水，按照正确的洗手方法彻底清洁手部，特别是手指间、指关节等容易携带病毒的部位。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离开公共场所后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公共物品常常被多人接触，容易成为病毒传播的媒介。在接触公共物品后，应立即洗手，避免病毒通过手部传播。</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在接触公共物品时，尽量减少触碰物品的表面，并避免触碰口鼻眼等敏感部位。如果无法避免触碰，应及时洗手。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接触公共物品后</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与他人接触时，容易发生病毒的传播。在与他人接触后，应立即洗手，以降低感染新冠病毒的风险。</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在与他人接触时，尽量保持社交距离，并佩戴口罩等防护措施。如果无法避免接触，应及时洗手。</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与他人接触后</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进餐时，手部容易接触到食物，如果手部存在病毒，容易通过食物进入人体。在进餐前，应彻底洗手，保证手部的清洁卫生。</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在进餐前，尽量使用洗手液或肥皂彻底清洁手部，特别是手指间、指关节等容易携带病毒的部位。同时，保持餐具的清洁卫生也是预防病毒传播的重要措施。</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进餐前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https://d.book118.com/218126042043006040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2024-09-18T15:42:09.672</cp:lastPrinted>
  <dcterms:created xsi:type="dcterms:W3CDTF">2024-09-18T07:42:09Z</dcterms:created>
  <dcterms:modified xsi:type="dcterms:W3CDTF">2024-09-18T07:42:11Z</dcterms:modified>
</cp:coreProperties>
</file>