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14D0E-F879-409C-AFAA-31FB9D176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55F71-5FEE-4AE6-9031-E82C57C5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4CFFC-7931-4A2D-9255-C04DF39F9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DFD80-51F7-49E4-BA7B-64493BB6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9DE2F-F74A-41F9-98A7-051CDDE9E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BBB2A-F6BA-499B-8280-E71ED9E9B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ACA6D-A2FA-4C82-948E-E3EFB09F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25B16-2003-4214-B868-3E61B3045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47E53-019C-420E-A146-281E79C3B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F501E-2C6C-48EA-8149-41EB35F4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E1375-0BB4-4185-B7ED-3E9270F4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6044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客房部组织机构及岗位设置\n## 1.客房部组织机构概述\n### 1.1客房部的组织结构及其功能\n### 1.2客房部与其他部门的协作关系\n### 1.3客房部在酒店运营中的地位与作用\n## 2.客房部岗位设置及职责\n### 2.1客房部经理的职责与岗位设置\n### 2.2客房部主管的职责与岗位设置\n### 2.3客房部服务员的职责与岗位设置\n## 3.客房部岗位人员配备与培训\n### 3.1客房部岗位人员配备原则与方法\n### 3.2客房部员工培训内容与方式\n### 3.3客房部员工激励机制与绩效考核\n## 4.客房部设施设备与管理\n### 4.1客房部设施设备的种类与功能\n### 4.2客房部设施设备的维护与管理\n### 4.3客房部设施设备的更新与升级\n## 5.客房部服务质量控制与提升\n### 5.1客房部服务质量标准与要求\n### 5.2客房部服务质量监控与改进\n### 5.3客房部服务质量提升策略与方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客房部组织机构及岗位设置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客房部组织机构概述</a:t>
            </a:r>
            <a:endParaRPr/>
          </a:p>
        </p:txBody>
      </p:sp>
      <p:sp>
        <p:nvSpPr>
          <p:cNvPr id="14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客房部组织结构分为三级管理</a:t>
                </a:r>
                <a:endParaRPr/>
              </a:p>
            </p:txBody>
          </p:sp>
          <p:sp>
            <p:nvSpPr>
              <p:cNvPr id="1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一级：客房部经理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二级：客房部主管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三级：客房部服务员</a:t>
                </a:r>
                <a:endParaRPr/>
              </a:p>
            </p:txBody>
          </p:sp>
        </p:grpSp>
        <p:grpSp>
          <p:nvGrpSpPr>
            <p:cNvPr id="1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各岗位分工明确，相互协作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经理负责整个部门的运营和管理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主管负责监督和协调各个班组的工作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服务员负责具体的客房服务工作和客房清洁工作</a:t>
                </a:r>
                <a:endParaRPr/>
              </a:p>
            </p:txBody>
          </p:sp>
        </p:grpSp>
        <p:grpSp>
          <p:nvGrpSpPr>
            <p:cNvPr id="1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部门内部设有不同的工作小组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客房服务组：负责客房清洁、接待等服务工作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客房维修组：负责客房设施设备的维护和修理工作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客房清洁组：负责客房的日常清洁和消毒工作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客房部的组织结构及其功能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与前厅部的协作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前厅部为客房部提供入住和退房服务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客房部为前厅部提供客房资源信息</a:t>
                </a:r>
                <a:endParaRPr/>
              </a:p>
            </p:txBody>
          </p:sp>
          <p:sp>
            <p:nvSpPr>
              <p:cNvPr id="19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与餐饮部的协作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餐饮部为客房部提供餐饮服务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客房部为餐饮部提供客房送餐服务</a:t>
                </a:r>
                <a:endParaRPr/>
              </a:p>
            </p:txBody>
          </p:sp>
          <p:sp>
            <p:nvSpPr>
              <p:cNvPr id="20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与工程部的协作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工程部为客房部提供设施设备的维护和修理服务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客房部为工程部提供设施设备需求信息</a:t>
                </a:r>
                <a:endParaRPr/>
              </a:p>
            </p:txBody>
          </p:sp>
          <p:sp>
            <p:nvSpPr>
              <p:cNvPr id="20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客房部与其他部门的协作关系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客房部是酒店的核心业务部门之一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为客人提供住宿服务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影响客人对酒店的整体印象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客房部的服务质量直接影响酒店的口碑和业绩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高质量的服务能吸引更多的客人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低质量的服务会导致客人流失</a:t>
                </a:r>
                <a:endParaRPr/>
              </a:p>
            </p:txBody>
          </p:sp>
          <p:pic>
            <p:nvPicPr>
              <p:cNvPr id="2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客房部还需要与酒店其他部门紧密协作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确保酒店的正常运营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提高酒店的整体服务水平</a:t>
                </a:r>
                <a:endParaRPr/>
              </a:p>
            </p:txBody>
          </p:sp>
          <p:pic>
            <p:nvPicPr>
              <p:cNvPr id="2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客房部在酒店运营中的地位与作用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客房部岗位设置及职责</a:t>
            </a:r>
            <a:endParaRPr/>
          </a:p>
        </p:txBody>
      </p:sp>
      <p:sp>
        <p:nvSpPr>
          <p:cNvPr id="2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负责整个客房部的运营和管理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制定部门工作计划和目标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监控部门工作进度和执行情况</a:t>
                </a:r>
                <a:endParaRPr/>
              </a:p>
            </p:txBody>
          </p:sp>
          <p:sp>
            <p:nvSpPr>
              <p:cNvPr id="23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负责部门内部人员的管理和培训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招聘、选拔和培训员工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评估员工的工作绩效</a:t>
                </a:r>
                <a:endParaRPr/>
              </a:p>
            </p:txBody>
          </p:sp>
          <p:sp>
            <p:nvSpPr>
              <p:cNvPr id="23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负责与酒店其他部门的沟通协调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与前厅部、餐饮部、工程部等部门保持良好沟通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确保部门间的协作顺利进行</a:t>
                </a:r>
                <a:endParaRPr/>
              </a:p>
            </p:txBody>
          </p:sp>
          <p:sp>
            <p:nvSpPr>
              <p:cNvPr id="24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客房部经理的职责与岗位设置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负责监督和协调各个班组的工作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分配工作任务并监督执行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解决工作中出现的问题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负责客房部设施设备的维护和修理工作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定期检查设施设备的使用情况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组织维修人员进行设备维修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负责客房部服务质量的监督和管理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监控服务员的服务质量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及时处理客人的投诉和建议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客房部主管的职责与岗位设置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为客人提供入住和退房服务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为客人提供客房清洁服务</a:t>
                </a:r>
                <a:endParaRPr/>
              </a:p>
            </p:txBody>
          </p:sp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负责具体的客房服务工作和客房清洁工作</a:t>
                </a:r>
                <a:endParaRPr/>
              </a:p>
            </p:txBody>
          </p:sp>
        </p:grpSp>
        <p:grpSp>
          <p:nvGrpSpPr>
            <p:cNvPr id="26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保持客房的整洁和舒适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定期对设施设备进行清洁和保养</a:t>
                </a:r>
                <a:endParaRPr/>
              </a:p>
            </p:txBody>
          </p:sp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负责客房部设施设备的日常清洁和保养工作</a:t>
                </a:r>
                <a:endParaRPr/>
              </a:p>
            </p:txBody>
          </p:sp>
        </p:grpSp>
        <p:grpSp>
          <p:nvGrpSpPr>
            <p:cNvPr id="27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为提高服务质量提供依据</a:t>
                </a:r>
                <a:endParaRPr/>
              </a:p>
            </p:txBody>
          </p:sp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负责收集客人的意见和建议</a:t>
                </a:r>
                <a:endParaRPr/>
              </a:p>
            </p:txBody>
          </p:sp>
        </p:grpSp>
      </p:grpSp>
      <p:pic>
        <p:nvPicPr>
          <p:cNvPr id="27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客房部服务员的职责与岗位设置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客房部岗位人员配备与培训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根据酒店规模和业务需求配备人员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确保人员数量能够满足业务需求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避免人员浪费和不足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考虑员工的技能和素质进行配备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选拔具有相关工作经验的员工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提供培训以提高员工的素质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考虑员工的工作积极性和团队合作精神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选拔具有积极工作态度的员工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培养员工的团队合作精神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客房部岗位人员配备原则与方法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https://d.book118.com/218126044030006040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客房部组织机构及岗位设置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2024-09-18T11:03:40.922</cp:lastPrinted>
  <dcterms:created xsi:type="dcterms:W3CDTF">2024-09-18T03:03:40Z</dcterms:created>
  <dcterms:modified xsi:type="dcterms:W3CDTF">2024-09-18T03:03:42Z</dcterms:modified>
</cp:coreProperties>
</file>