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23A26-F4E1-4100-A2E4-4EDEEBA1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73AFD-4008-44B0-8C77-7836C245B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8009-6D7B-4874-98EA-7C5631AB7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EF990-1D43-47F9-8908-EEC42D04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E0E62-35CA-4161-9DEC-8AC3BAE4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FA11FD-C524-430A-97B4-AEB330FA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894D0-6122-490E-9550-17B525DD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5384D-A8F6-463A-BE19-901544A7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2DFAC-70D0-45EC-9F9F-A15D0CB6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361A5-6E63-448F-9075-5FBC613A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E2A64-2C9D-4FF1-89A4-8F96025F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702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高血压与医疗知识的关系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高血压基本概念及流行病学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医疗知识在高血压防控中作用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生活方式调整对高血压影响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患者自我管理与教育推广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总结：构建全方位高血压防控体系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高血压基本概念及流行病学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在未使用降压药物的情况下，诊室收缩压≥140mmHg和（或）舒张压≥90mmHg。根据血压升高水平，又进一步将高血压分为1级、2级和3级。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原发性高血压和继发性高血压。原发性高血压占所有高血压患者的90%以上，其病因尚未完全明确；继发性高血压则是由某些确定的疾病或病因引起的血压升高，约占所有高血压的5%～10%。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全球高血压现状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全球范围内，高血压的患病率逐年上升，已成为全球性的公共卫生问题。据世界卫生组织（WHO）统计，全球约有10亿高血压患者，且这一数字仍在持续增长。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中国高血压现状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中国是高血压大国，患病率呈上升趋势。根据最新数据，中国成人高血压患病率约为27.9%，即每4个成人中就有1人患有高血压。高血压已成为我国居民健康的重要威胁。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全球及中国高血压现状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危险因素与并发症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险因素包括年龄、性别、遗传因素、饮食习惯、生活方式等。随着年龄的增长，血管逐渐硬化，血压也会逐渐升高；男性比女性更容易患高血压；有家族遗传史的人群患高血压的风险也更高。此外，高盐饮食、缺乏运动、肥胖、吸烟和过量饮酒等不良生活习惯也是高血压的危险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高血压状态会对心、脑、肾等靶器官造成损害，引发一系列并发症。如冠心病、心肌梗死、心力衰竭等心脏疾病；脑卒中、短暂性脑缺血发作等脑血管疾病；以及肾功能不全、视网膜病变等。这些并发症不仅严重影响患者的生活质量，甚至可能危及生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医疗知识在高血压防控中作用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正常成年人建议至少每年测量一次血压，或在医生的建议下进行定期测量。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高血压常见的症状包括头痛、头晕、心悸、胸闷等，出现这些症状时应及时就医。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对于有高血压家族史、肥胖、高盐饮食等高危人群，应加强血压监测和健康管理。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注意症状表现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高危人群筛查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根据患者的具体情况，如年龄、性别、合并症等，制定个体化的治疗方案。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长效制剂能够平稳控制血压，减少血压波动，提高患者的依从性。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对于单一药物治疗效果不佳的患者，可采用联合用药方案，提高降压效果。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患者应了解所用药物的常见副作用，如咳嗽、水肿等，出现不适应及时就医。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优先选择长效制剂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包括减少钠盐摄入、增加钾盐摄入、控制体重、戒烟限酒等，有助于降低血压并减少心血管事件的风险。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适量运动有利于降低血压、减轻身体负担。建议每周进行至少150分钟的中等强度的有氧运动。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心理紧张、疲劳等因素都会导致血压升高，因此患者应尽量保持心情舒畅，避免过度紧张和劳累。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患者应定期到医院进行随访检查，包括血压监测、心电图等，以便及时发现并处理可能出现的问题。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非药物治疗手段介绍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生活方式调整对高血压影响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减少烹调用盐，避免高盐食品，以降低体内钠含量和血压水平。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多食用富含钾的食物，如海带、紫菜、菠菜、土豆等，有助于促进钠的排出和降低血压。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适量摄入蛋白质、脂肪、碳水化合物等营养素，多食用富含膳食纤维和维生素的食物。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控制体重，避免过度肥胖，以降低高血压风险。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控制能量摄入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增加钾摄入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运动锻炼处方制定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如步行、慢跑、游泳等，每周至少进行150分钟中等强度的有氧运动，有助于降低血压和改善心血管健康。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每周进行2-3次力量训练，增加肌肉力量和耐力，有助于提高身体代谢水平和降低血压。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如瑜伽、太极等，有助于提高身体柔韧性和平衡能力，缓解压力和紧张情绪。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避免剧烈运动和长时间运动，避免在极端天气条件下运动，根据个人身体状况和运动习惯制定合理的运动处方。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https://d.book118.com/218127022033006023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2024-08-29T16:07:45.036</cp:lastPrinted>
  <dcterms:created xsi:type="dcterms:W3CDTF">2024-08-29T08:07:45Z</dcterms:created>
  <dcterms:modified xsi:type="dcterms:W3CDTF">2024-08-29T08:07:47Z</dcterms:modified>
</cp:coreProperties>
</file>