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EDDD1-4427-49C5-93C0-F4F7201CE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A6EAE-AE1B-434B-9457-3DE323DB5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18CD1-D0A9-49F2-9FB4-DDF7BA662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20E16-E210-4ED9-B852-162BE6C1E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4A4E92-7C1A-4A54-9708-3875E2262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4E1D07-2D62-4A74-94E7-82B158BE6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4D1841-26C2-4CE9-9295-769806E78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8A72D-A640-4E64-A8FD-F135D2E24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8F985-D93C-41F9-ADE4-98AF0BDF8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2FCF7-2E40-4759-942A-DA4C37D26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2E49C-A37E-4E84-8358-8CF39FD1F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270300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2024年度医院牙材产生科述职报告课件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2024年度工作不足与反思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2024年度工作计划与目标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需要医院支持与协助的事项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汇报本科室在2024年度牙材产生方面的工作成果和业绩。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263" r="19263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分析本科室在牙材产生方面存在的问题和不足，提出改进措施。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加强与其他科室的沟通和协作，共同推进医院牙材产生工作的发展。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99" r="2869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9765" r="2976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本科室2024年度牙材产生的总体情况，包括数量、种类、质量等方面。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本科室在牙材产生方面所取得的主要成绩和亮点。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本科室在牙材产生方面存在的问题和不足，以及改进措施和计划。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本科室与其他科室在牙材产生方面的协作和沟通情况。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2024年度工作回顾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根据医院需求和市场行情，制定了详细的采购计划和预算，确保了牙材的及时供应和成本控制。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采购计划与预算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采购执行与监控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对供应商进行了严格的筛选和评估，确保了供应商的质量和信誉，建立了稳定的合作关系。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按照采购计划和预算，及时下达采购订单，并跟踪订单执行情况，确保牙材按时到货。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牙材采购情况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https://d.book118.com/218127030053006043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2024-09-22T22:13:41.887</cp:lastPrinted>
  <dcterms:created xsi:type="dcterms:W3CDTF">2024-09-22T14:13:41Z</dcterms:created>
  <dcterms:modified xsi:type="dcterms:W3CDTF">2024-09-22T14:13:44Z</dcterms:modified>
</cp:coreProperties>
</file>