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3E4E25-78DA-4039-A471-4EC9768FE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27E9CA-061E-4D64-B8F1-2358214D1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3D8306-0AF2-4655-B72A-E4468BA2F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8458A7-4B16-4DB6-A80F-C9F927ED0F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46D642-83F1-4060-9FF7-F82D839E6F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812D36-90F0-4B39-AA33-330D7E96595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9B7564-A21E-4E9C-9A1C-ECB847FE50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983F67-B678-4D07-A527-14B0E8DA54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792F83-64A2-47A1-B7B1-DA992005C9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880D9-64E9-4842-A9CC-2335D518ED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D2E267-D7C4-473E-B114-19F57AACA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2705606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食品安全和国家安全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国家安全概述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食品安全与国家安全的关联</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食品安全监管与国家安全保障措施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食品安全事件案例分析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加强食品安全和国家安全的建议与展望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295" b="62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指食品无毒、无害，符合应当有的营养要求，对人体健康不造成任何急性、亚急性或者慢性危害。</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食品安全是关系到国计民生、社会稳定和经济发展的重大问题，保障食品安全对于维护公众健康、促进经济发展和社会和谐具有重要意义。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食品安全的定义与重要性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食品安全定义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5542" r="55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当前，我国食品安全总体状况稳定向好，但仍然存在一些突出问题，如微生物污染、农兽药残留超标、添加剂使用不规范等。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随着食品产业的快速发展和消费者需求的多样化，食品安全监管面临新的挑战，如新兴食品的安全性评价、网络食品销售的监管等。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食品安全问题的现状与挑战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481" r="3248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4583" r="2458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805" r="3180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我国已经形成了以《食品安全法》为核心的食品安全法律法规体系，涵盖了食品生产和加工的各个环节。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我国制定了严格的食品安全标准，包括食品中污染物限量、食品添加剂使用标准等，确保食品的质量和安全。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标准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食品安全法规与标准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国家安全概述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国家安全是指国家政权、主权、统一和领土完整、人民福祉、经济社会可持续发展和国家其他重大利益相对处于没有危险和不受内外威胁的状态，以及保障持续安全状态的能力。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国家安全的内涵包括政治安全、国土安全、军事安全、经济安全、文化安全、社会安全、科技安全、网络安全、生态安全、资源安全、核安全等领域。</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国家安全的定义与内涵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822" b="1882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国家安全面临的挑战与威胁</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当前，国家安全面临的主要挑战和威胁包括恐怖主义、极端主义、分裂主义、网络安全威胁、跨国犯罪等。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此外，随着全球化的深入发展，国家间的相互依存度不断提高，非传统安全问题也日益凸显，如气候变化、能源安全、粮食安全等。</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1882" b="1188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1377" b="1137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国家安全战略与政策</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为了应对国家安全面临的挑战和威胁，各国纷纷制定和实施国家安全战略和政策。</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这些战略和政策通常包括加强国内安全体系建设、加强国际合作与交流、加强非传统安全领域的治理等。</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同时，各国还注重加强国家安全教育和宣传，提高公众的国家安全意识。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食品安全与国家安全的关联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食品产业是国民经济的重要组成部分，食品安全问题会对食品产业造成重大打击，进而影响国家经济的稳定和发展。</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社会稳定</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食品安全直接关系到人民群众的身体健康和生命安全，一旦出现食品安全问题，容易引发社会恐慌和不稳定因素，对国家安全造成威胁。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国际形象</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食品安全问题不仅影响国内消费者的信心，还会影响国家在国际上的形象和声誉，对国家外交和国际合作产生负面影响。</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9708" r="19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5000" r="15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食品安全对国家安全的影响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917" b="12917"/>
          <a:stretch>
            <a:fillRect/>
          </a:stretch>
        </p:blipFill>
        <p:spPr>
          <a:xfrm>
            <a:off x="705128" y="1258733"/>
            <a:ext cx="5140490" cy="5140491"/>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国家制定和完善食品安全相关法律法规，为食品安全提供法制保障，确保食品生产经营活动的合法性和规范性。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法律法规保障</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国家建立健全食品安全监管体系，包括监管机构、监管制度、监管技术等，对食品生产经营全过程实施有效监管，确保食品安全。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监管体系保障</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国家建立食品安全应急处置机制，对突发食品安全事件进行及时响应和处置，最大限度地减少事件对人民群众身体健康和生命安全的影响。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应急处置保障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国家安全对食品安全的保障作用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https://d.book118.com/218127056063006036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2024-09-15T19:41:11.981</cp:lastPrinted>
  <dcterms:created xsi:type="dcterms:W3CDTF">2024-09-15T11:41:12Z</dcterms:created>
  <dcterms:modified xsi:type="dcterms:W3CDTF">2024-09-15T11:41:14Z</dcterms:modified>
</cp:coreProperties>
</file>