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A15E8-589B-4F9B-BC29-DCB73966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78368-831E-4DA6-A015-CBC29BA28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4842E-D7D0-4B45-A3D6-8F463613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D5226-25A2-42C5-B5AC-C693682B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36C27-29A8-4918-9A23-5335910E7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5CC36-9B63-43EB-9EC1-C74AE43D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E0A4F-D75A-4517-AE53-6FABDDFD8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A89D1-9A3C-4DC7-87FC-5F5C3351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36850-BA65-43AB-8B2F-72770F03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3E458-108D-4B78-81D9-32B9B1A8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69BEF-BB0F-4AEA-92DA-A8CC4BE3D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0017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营销使销售成为多余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营销与销售的融合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营销使销售成为多余的实例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随着市场竞争的加剧和客户需求的多样化，营销在商业中的作用越来越重要。营销的成功与否直接影响到企业的长期发展和市场份额。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营销和销售是两个不同的概念，但它们之间存在密切的联系。营销是指通过创造、传播和交付价值来满足客户需求的过程，而销售则是将产品或服务从供应商转移到客户的过程。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营销和销售的目标都是满足客户需求，但营销更侧重于长期关系和品牌建设，而销售则更关注短期交易和业绩达成。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3351" b="1335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营销和销售是相互关联的，它们共同构成了企业的商业活动。营销为销售提供支持和指导，帮助销售团队更好地理解客户需求，提高销售业绩。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营销通过市场研究、品牌建设、产品定位等手段，创造市场需求，吸引潜在客户。而销售则负责将潜在客户转化为实际购买者，完成交易。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在现代商业中，营销和销售的界限逐渐模糊。许多企业将营销和销售整合为一个团队，以提高效率和效果。这种整合使得营销成为销售的有力支持，而销售也成为营销的重要手段。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072" r="8072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营销与销售的关系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设计独特的品牌标识，有助于消费者在众多品牌中快速识别和记住。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品牌标识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通过讲述品牌故事，传递品牌价值观和理念，增强消费者对品牌的认同感和忠诚度。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持续维护和提升品牌形象，确保品牌形象与消费者期望相一致，提高消费者满意度。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通过市场调研了解目标客户的需求和偏好，为产品开发和营销策略提供依据。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963" r="1196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根据市场调研结果，明确品牌定位，制定有针对性的营销策略，以吸引潜在客户。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利用多元化的营销渠道，如广告、公关、社交媒体等，提高品牌知名度和曝光率，吸引潜在客户。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吸引潜在客户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确保产品质量的稳定性和可靠性，满足消费者的基本需求。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提供优质的售前、售中和售后服务，增强消费者的购买信心和忠诚度。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积极收集和处理客户反馈，不断改进产品和服务，提高客户满意度。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根据企业资源和发展战略，选择适合的目标市场，并制定相应的市场进入策略。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将市场划分为不同的消费群体，以便针对不同需求制定营销策略。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根据目标市场的需求和竞争状况，确定产品的独特卖点和市场地位。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73" r="1467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898" b="278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开发具有独特功能和优势的产品，以满足消费者需求并区别于竞争对手。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塑造独特的品牌形象，提升消费者对产品的认知度和忠诚度。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通过不同类型和规格的产品组合，满足不同消费者的需求，增强市场竞争力。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根据产品的成本和预期利润制定价格，以确保企业的盈利目标。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根据竞争对手的价格和市场供需关系制定价格，以提高市场份额和销售量。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根据消费者对产品价值的认知和需求制定价格，以提高消费者满意度和忠诚度。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https://d.book118.com/218130017017006037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2024-09-16T19:46:28.696</cp:lastPrinted>
  <dcterms:created xsi:type="dcterms:W3CDTF">2024-09-16T11:46:28Z</dcterms:created>
  <dcterms:modified xsi:type="dcterms:W3CDTF">2024-09-16T11:46:30Z</dcterms:modified>
</cp:coreProperties>
</file>