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6E374-1DB3-4340-B134-428EBA57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EC105-1EAD-4B21-AFDB-C095BEF92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551D6-FF3E-45C2-90BC-AA32EF10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ED634-175F-475B-B3B8-45400526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319BB-3810-4A5B-840B-DC212CDA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EC690-2128-44EA-B038-549EEE4A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D002D3-48A4-4F27-80CE-9FBC7514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88CF5-742A-4CA7-BDBE-7B49AE3DC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C44B2-D747-43B3-93E0-B28AD433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9DB3B-55A8-4AF0-9A6E-C0BF5E6F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CCBA-7724-4993-9331-CB4C0412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0051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数字创意的创新驱动力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创新驱动力在数字创意产业中的体现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创新驱动力对数字创意产业的影响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数字创意产业中创新驱动力的实践案例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随着科技的飞速发展，数字创意已成为推动社会进步的重要力量。数字创意产业作为新兴产业，具有巨大的市场潜力和发展空间，对经济增长和就业的贡献日益显著。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在当前数字化时代，数字创意产业的发展对于提升国家竞争力、促进经济发展、满足人们日益增长的精神文化需求具有重要意义。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创新驱动力的内涵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创新驱动力是数字创意产业发展的关键因素，通过不断创新和突破，推动产业持续发展，实现经济、社会和文化价值的最大化。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创新驱动力是指推动数字创意产业发展的核心动力，包括技术、人才、市场、政策等多个方面。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数字创意产业是指以数字技术为手段，融合创意内容、文化、艺术与科技，创作、生产、传播数字创意产品的产业。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数字创意产业主要包括数字媒体、数字娱乐、数字出版、数字艺术等细分领域。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随着数字技术的快速发展，数字创意产业已成为全球经济增长的重要引擎。各国政府纷纷出台政策支持数字创意产业的发展，推动产业升级和转型。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未来，数字创意产业将继续保持快速增长，并呈现出跨界融合、个性化需求、智能化生产等趋势。同时，随着5G、AI等新技术的普及和应用，数字创意产业将迎来更多的发展机遇和挑战。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创新驱动力的构成要素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技术创新是数字创意产业发展的核心驱动力，它推动了创意产业的技术进步和产业升级。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为数字创意产业提供了新的工具、平台和解决方案，使得创意内容的制作、分发和消费方式得以不断革新。例如，虚拟现实、增强现实、人工智能等新兴技术的发展，为数字创意产业带来了无限的可能性，使得创意内容更加丰富、生动和具有互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内容创新是数字创意产业的灵魂，它满足了消费者对创意内容的多样化需求，并推动了创意产业的市场拓展。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内容创新主要体现在创意作品的主题、形式、风格等方面的创新。通过深入挖掘文化内涵、探索新的艺术表达方式，数字创意产业不断推出具有独特魅力和价值的创意作品，吸引了更多消费者的关注和喜爱。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商业模式创新是数字创意产业持续发展的关键，它通过改变产业的盈利模式和经营方式，提高了产业的竞争力和盈利能力。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主要体现在如何将创意内容转化为商业价值。通过探索新的盈利模式，如版权运营、品牌合作、衍生品开发等，数字创意产业实现了从单一的创意制作向全产业链的拓展，提高了产业的综合效益和市场竞争力。同时，商业模式创新也推动了产业的跨界融合和业态升级，为数字创意产业的未来发展打开了新的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创新驱动力在数字创意产业中的体现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数字技术的不断革新，如人工智能、大数据、云计算等，为数字创意产业提供了强大的技术支持，推动产业升级。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技术创新使得创意能够以更高效、更生动、更具互动性的方式呈现，提升数字创意产品的表现力和吸引力。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技术创新促进了不同产业之间的融合，如文化、科技、互联网等，为数字创意产业提供了更广阔的发展空间。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https://d.book118.com/218130051072006031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2024-09-08T12:41:03.636</cp:lastPrinted>
  <dcterms:created xsi:type="dcterms:W3CDTF">2024-09-08T04:41:03Z</dcterms:created>
  <dcterms:modified xsi:type="dcterms:W3CDTF">2024-09-08T04:41:05Z</dcterms:modified>
</cp:coreProperties>
</file>