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30D9B32-41DD-4690-B532-B9BEED13FCB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47EAB-2180-4D83-8266-E5A2187A0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EA78E-FE4E-4CE6-86E9-E70CB7B9E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46D63-550E-4151-AFBD-F27B7AC4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82799-00D5-46C4-8E51-F4DB270D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5B0CC-A74D-4D27-B261-F2D6A5537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FC0562-CEB3-4EA3-9A4A-1DC1B02E3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4DFB9-C420-4228-9E2E-83491BF6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DA5EB-1005-48C0-BE43-1ABEBC95C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B0BE6-B053-4FE7-B0DA-C9F03EFB8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DBE14-515D-4099-A392-ED7A1370B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1A2B7-793B-417A-BB13-EBDE7A8D2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166F1FA-F10F-44DC-AEBB-39742C8A0C0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64C74A0-E8E9-468E-AF6F-F902290B554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30072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知识产权权益保护咨询确保知识产权安全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知识产权概述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知识产权保护法律法规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知识产权侵权案例分析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知识产权权益保护策略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知识产权风险防范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知识产权维权法律实务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知识产权概述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什么是知识产权？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知识产权是指人们基于智力劳动所创造的、具有独创性、新颖性和实用性的各种成果的统称，包括专利、商标、著作权等。保护知识产权对于企业和个人来说至关重要，可以确保创造者的权益得到尊重和保护。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知识产权的种类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保护创新成果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保护文学、艺术作品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著作权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标识商品或服务来源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保护知识产权有利于推动创新和科技进步。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知识产权的重要性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知识产权是企业的核心竞争力，能够带来持续的商业利益。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了解知识产权的概念以及重要性对于个人和企业都至关重要。保护知识产权可以保障创作者的权益，同时也能推动社会的创新和进步。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知识产权保护法律法规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保护知识产权的法律依据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知识产权是企业创新的重要保障。我国现行的知识产权法律法规体系主要包括《专利法》、《商标法》、《著作权法》等。这些法律为知识产权的保护提供了法律依据，规范了知识产权的申请、审查、授权和保护流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知识产权维权手段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通过法院起诉侵权行为。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诉讼保护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向相关行政机构投诉。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行政保护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与侵权方进行协商解决。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协商谈判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知识产权管理机构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知识产权管理机构起着重要作用，其中包括知识产权局、专利局、商标局、著作权局等部门。这些机构负责知识产权的管理、保护和维护工作，协助企业处理知识产权纠纷，促进知识产权的有效运用和保护。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商标法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保护商标所有人的合法权益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防止他人擅自使用、侵权商标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著作权法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规定了著作权的取得、内容保护和使用方式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鼓励文化创作，保护作品著作权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知识产权维权手段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采取诉讼保护、行政保护、协商谈判等手段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维护知识产权合法权益，打击侵权行为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知识产权保护法律法规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专利法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规定了专利的申请、审查、授权和保护制度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保障发明者的创新成果得到合理回报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知识产权维权手段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通过法院起诉侵权行为，维护知识产权合法权益。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诉讼保护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向相关行政机构投诉，协助处理侵权案件。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行政保护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与侵权方协商解决，维护合作关系并达成一致。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协商谈判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知识产权管理机构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负责知识产权管理和保护工作，维护知识产权秩序。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知识产权局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监管商标注册、运营管理，保护商标知识产权。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商标局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管理专利事务，加强专利申请和侵权维权工作。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专利局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知识产权侵权案例分析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抄袭作品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盗用专利技术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常见的知识产权侵权情形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仿冒产品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建立健全知识产权管理制度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及时采取法律手段保护权益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企业如何应对知识产权侵权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加强知识产权保护意识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常见的知识产权侵权情形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制假售假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仿冒产品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未经授权使用专利技术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盗用专利技术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文学作品、音乐作品等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抄袭作品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企业如何应对知识产权侵权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员工培训、宣传教育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加强知识产权保护意识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制定专门管理规定、保密措施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建立健全知识产权管理制度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起诉侵权行为、维权诉讼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及时采取法律手段保护权益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企业如何应对知识产权侵权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应当加强内部员工的知识产权意识教育，制定明确的知识产权保护政策和流程。同时，建立完善的知识产权管理制度，保证知识产权的合法权益得以保护。在发现侵权行为时，应及时采取法律手段进行维权，确保知识产权的安全和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企业如何应对知识产权侵权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员工培训、宣传教育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加强知识产权保护意识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制定专门管理规定、保密措施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建立健全知识产权管理制度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起诉侵权行为、维权诉讼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及时采取法律手段保护权益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https://d.book118.com/218130072034006046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知识产权权益保护咨询确保知识产权安全</vt:lpstr>
      <vt:lpstr>目录</vt:lpstr>
      <vt:lpstr>第一章 知识产权概述</vt:lpstr>
      <vt:lpstr> </vt:lpstr>
      <vt:lpstr>知识产权的种类</vt:lpstr>
      <vt:lpstr>知识产权的重要性</vt:lpstr>
      <vt:lpstr>总结</vt:lpstr>
      <vt:lpstr>第2章 知识产权保护法律法规</vt:lpstr>
      <vt:lpstr>保护知识产权的法律依据</vt:lpstr>
      <vt:lpstr>知识产权维权手段</vt:lpstr>
      <vt:lpstr> </vt:lpstr>
      <vt:lpstr>知识产权保护法律法规</vt:lpstr>
      <vt:lpstr>知识产权维权手段</vt:lpstr>
      <vt:lpstr>知识产权管理机构</vt:lpstr>
      <vt:lpstr>第3章 知识产权侵权案例分析</vt:lpstr>
      <vt:lpstr>常见的知识产权侵权情形</vt:lpstr>
      <vt:lpstr>企业如何应对知识产权侵权</vt:lpstr>
      <vt:lpstr>常见的知识产权侵权情形</vt:lpstr>
      <vt:lpstr>企业如何应对知识产权侵权</vt:lpstr>
      <vt:lpstr> </vt:lpstr>
      <vt:lpstr>企业如何应对知识产权侵权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2024-09-27T01:02:28.647</cp:lastPrinted>
  <dcterms:created xsi:type="dcterms:W3CDTF">2024-09-26T17:02:28Z</dcterms:created>
  <dcterms:modified xsi:type="dcterms:W3CDTF">2024-09-26T17:02:30Z</dcterms:modified>
</cp:coreProperties>
</file>