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8FC309E-68BF-44F2-8E0D-7AD5D5F572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F06A8A-06F4-4134-A737-A571C6BD90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5659A68-2128-405E-89A4-B36D668741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3E18067-6EF4-4770-82D0-1AEAEB67DF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0D87D5-3A77-445C-A55E-F9D1D2E4F5D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DA1236D-EB35-4369-9B73-1398FDCE5F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C658EF9-5B0E-413D-B230-FB449AC6C2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3712E1-E032-4C61-8B82-4EFA65F2FB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C5F16E-FCF7-478F-BC70-09F4EBF586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02A2B8-C1E7-41BD-A7A7-722E4E6421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FBF23A-F771-4B55-BEE7-002C5E3315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813201106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医务人员手卫生规范的地方创新</a:t>
            </a:r>
          </a:p>
        </p:txBody>
      </p:sp>
      <p:sp>
        <p:nvSpPr>
          <p:cNvPr id="3" name="TextBox 3"/>
          <p:cNvSpPr txBox="1"/>
          <p:nvPr/>
        </p:nvSpPr>
        <p:spPr>
          <a:xfrm>
            <a:off x="859816" y="5259787"/>
            <a:ext cx="320040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汇报人：XX</a:t>
            </a:r>
          </a:p>
        </p:txBody>
      </p:sp>
      <p:sp>
        <p:nvSpPr>
          <p:cNvPr id="4" name="TextBox 4"/>
          <p:cNvSpPr txBox="1"/>
          <p:nvPr/>
        </p:nvSpPr>
        <p:spPr>
          <a:xfrm>
            <a:off x="859816" y="5741875"/>
            <a:ext cx="299085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医务人员手卫生规范概述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地方创新实践与成果展示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医务人员手卫生规范执行中存在问题分析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提高医务人员手卫生依从性的策略探讨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医疗行业中的手卫生问题一直是全球关注的焦点，医务人员手卫生规范是预防和控制医院感染，保障患者和医务人员安全的最重要、最简单、最有效、最经济的措施。</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500" cy="9715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FFFFFF">
                    <a:alpha val="100000"/>
                  </a:srgbClr>
                </a:solidFill>
                <a:latin typeface="Microsoft Yahei"/>
                <a:ea typeface="Microsoft Yahei"/>
                <a:cs typeface="Microsoft Yahei"/>
              </a:rPr>
              <a:t>随着医疗技术的不断发展和医疗模式的转变，医务人员手卫生规范在医疗过程中的重要性愈发凸显。它不仅关乎到医疗质量，还直接影响到患者的就医体验和医疗安全。</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地方创新在医务人员手卫生规范中具有重要意义。不同地区的医疗机构和医务人员面临着不同的手卫生挑战，因此需要结合实际情况，制定具有地方特色的手卫生规范，提高手卫生的依从性和效果。</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t="12916" b="12916"/>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l="11845" r="11845"/>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l="11836" r="11836"/>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国外在医务人员手卫生规范方面起步较早，已经形成了较为完善的法规和标准体系。同时，国外学者在医务人员手卫生规范的理论和实践方面也进行了大量研究，积累了丰富的经验。</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我国医务人员手卫生规范得到了越来越多的关注。国家和地方相继出台了一系列相关法规和标准，对医务人员手卫生提出了明确要求。同时，国内学者在医务人员手卫生规范的研究方面也取得了显著进展，但仍存在一些问题和挑战，如手卫生依从性不高、手卫生设施不完善等。</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内外在医务人员手卫生规范方面存在一定的差异。国外更注重手卫生的实践和应用，而国内则更注重手卫生的理论和政策研究。此外，国内外在医务人员手卫生规范的培训和教育方面也存在差异，国外更注重实践性和互动性，而国内则更注重知识传授和考核。</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国外研究现状</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国内研究现状</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国内外研究比较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医务人员手卫生规范概述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4" r="21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医务人员在从事医疗活动过程中，通过使用肥皂、洗手液等清洁剂和流动水，或者使用速干手消毒剂，对手部进行清洁和消毒的行为。</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手卫生是预防和控制医院感染最简单、最有效、最方便、最经济的方法，同时也是保障患者和医务人员安全的重要措施。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手卫生定义及重要性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手卫生定义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医务人员的手部在医疗活动中会接触到各种病原体，如细菌、病毒、真菌等，这些病原体可能来自于患者、环境、医疗设备等。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污染来源</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手部污染可能导致医源性感染的发生，不仅影响患者的治疗效果和生命安全，还会增加医疗机构的负担和医疗纠纷的风险。</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危害</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常见手部污染来源与危害</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992337" y="2672075"/>
            <a:ext cx="2207272" cy="22072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04</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05</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06</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03</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02</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规范内容：包括洗手与卫生手消毒的原则、指征、方法、注意事项等。</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要求</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医务人员应掌握正确的洗手方法和时机，确保手部清洁。</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在进行侵入性操作前、接触患者前后、接触患者体液或污染物后等关键时刻，必须进行手卫生。</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医疗机构应提供充足的手卫生设施，如洗手池、干手设施、速干手消毒剂等，方便医务人员随时进行手卫生。</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加强对医务人员手卫生的培训和监督，提高手卫生依从性和正确性。</a:t>
            </a:r>
          </a:p>
        </p:txBody>
      </p:sp>
      <p:sp>
        <p:nvSpPr>
          <p:cNvPr id="15" name="Freeform 15"/>
          <p:cNvSpPr/>
          <p:nvPr/>
        </p:nvSpPr>
        <p:spPr>
          <a:xfrm>
            <a:off x="5496912" y="3176650"/>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手卫生规范内容与要求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地方创新实践与成果展示</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579" b="257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3567" b="356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79" b="257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某地区手卫生创新实践举措</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制定详细的手卫生规范</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明确医务人员在不同情境下的手卫生要求，包括洗手、手消毒等操作的具体步骤和频率。</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推广使用新型手卫生用品</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引入更高效、便捷的手卫生用品，如速干手消毒剂、抗菌洗手液等，提高医务人员手卫生的依从性和效率。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加强手卫生培训和教育</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定期开展手卫生知识培训，提高医务人员对手卫生重要性的认识，同时加强实践操作技能的培训。</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手卫生依从性显著提高</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通过对比分析实施创新举措前后的数据，发现医务人员手卫生的依从性有了显著提高，有效降低了医院感染的风险。</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00" r="12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医务人员手卫生知识掌握程度提升</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通过考试、问卷调查等方式评估医务人员对手卫生知识的掌握程度，发现实施创新举措后医务人员的知识水平有了明显提升。</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患者满意度提高</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通过患者满意度调查，发现实施创新举措后患者对医务人员的信任度和满意度有所提高，进一步提升了医院的形象和声誉。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创新成果数据统计分析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31" r="2503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某医院成功推广使用速干手消毒剂</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该医院通过广泛宣传、提供便捷取用设施等措施，成功推广使用速干手消毒剂，显著提高了医务人员手卫生的依从性和效率。</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某地区开展手卫生知识竞赛活动</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该地区通过开展手卫生知识竞赛活动，激发医务人员学习手卫生知识的热情，提高了医务人员的手卫生意识和操作技能水平。</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某医院建立手卫生监管机制</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该医院通过建立完善的手卫生监管机制，包括定期检查、反馈、整改等措施，确保医务人员严格遵守手卫生规范，有效降低了医院感染的发生率。</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优秀案例分享与经验借鉴</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https://d.book118.com/218132011062006033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2024-09-11T11:39:36.938</cp:lastPrinted>
  <dcterms:created xsi:type="dcterms:W3CDTF">2024-09-11T03:39:36Z</dcterms:created>
  <dcterms:modified xsi:type="dcterms:W3CDTF">2024-09-11T03:39:39Z</dcterms:modified>
</cp:coreProperties>
</file>