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2C4A2B1-94EA-4589-B0DD-5F1EF98215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B0E30-D0A1-4421-8DA3-1371BFC70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8DC96-AB88-4D5D-86DE-D567910E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40BCD-1AA1-49DC-956E-F0F9C22B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40E37-EADC-4ABA-AB59-EC0D6F58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F1833B-68F3-429C-81C1-C6EAF2CD8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BD5A4-2FC4-49B4-ABFA-759163747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2AA62-7772-44DF-9EFD-136CF753B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5991F-7792-4104-B5E9-D66F0CC6C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1DAB0-D2C5-4502-A001-FC70524FF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4F79B-9AF3-47C4-AFB9-D464580CF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1DCFA-049B-493C-A177-92D736F29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321C4E0-A72E-4A21-B382-48C341F0182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D7BA41C-1904-4451-AF2A-0516C2A28DE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330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企业礼仪培训的案例分析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企业礼仪培训的经验分享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企业礼仪培训的成本和收益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企业礼仪培训是为员工提供礼仪知识和技巧的培训，帮助他们在工作场合展现专业、礼貌、亲和力等素质。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关键性因素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提升员工形象和信誉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提升员工职业素养和沟通能力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形象塑造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礼仪细节注意事项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用餐礼仪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电子邮件礼仪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注意言行举止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传统培训形式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网络教育趋势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：跨国公司商务拜访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在跨国商务拜访中，了解当地文化和礼仪至关重要。未经培训的员工可能因不了解当地风俗而在商务交流中出现尴尬，提前的培训可以帮助员工避免这类尴尬情况。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员工年会礼仪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员工间互动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仪表和穿着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仪表仪态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语言和态度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礼貌和尊重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礼仪讲解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：公开演讲礼仪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公开演讲是展示公司形象和传达信息的重要方式，员工的语言和肢体动作会直接影响演讲效果。通过专业礼仪培训可以提升员工的演讲表达能力，提高演讲效果。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餐具使用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左刀右叉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勿交叉使用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交谈技巧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避免谈论政治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餐后礼仪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感谢宾客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送客礼节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进餐顺序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先端起汤匙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再入主菜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员工年会礼仪培训效果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员工对公司年会更加期待和珍惜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员工满意度提高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员工在年会中表现更加规范礼貌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行为规范明确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员工互相交流更加积极和融洽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互动更加融洽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设定明确的培训目标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在进行企业礼仪培训时，首先需要确立明确的培训目标。这包括确定培训的具体内容和学习目标，为员工提供明确的学习方向和期望结果。只有设定清晰的目标，培训才能高效地进行。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选择合适的培训方式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根据员工特点和培训内容选择适合的培训方式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线上线下结合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结合各种培训方法，提高培训效果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根据不同员工的需求定制培训计划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确保能够全面评估培训效果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设计评估指标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根据评估结果调整培训方案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持续关注培训效果的变化趋势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针对员工表现提供及时有效的反馈和指导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帮助员工持续提升礼仪素养，实现知行合一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持续跟进与反馈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跟进观察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培训后进行跟进，观察员工在实际工作中的表现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企业礼仪培训的实施策略至关重要，从设定明确的培训目标到持续跟进与反馈，每个环节都需要严谨的规划和有效的执行。只有通过科学有效的培训策略，员工的礼仪素养才能得以持续提升。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企业礼仪培训的经验分享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https://d.book118.com/218133025010006050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企业礼仪培训的案例分析</vt:lpstr>
      <vt:lpstr>目录</vt:lpstr>
      <vt:lpstr>第1章 企业礼仪培训的重要性</vt:lpstr>
      <vt:lpstr> </vt:lpstr>
      <vt:lpstr>企业礼仪培训的价值</vt:lpstr>
      <vt:lpstr>培训内容</vt:lpstr>
      <vt:lpstr>培训方式</vt:lpstr>
      <vt:lpstr>第2章 礼仪培训案例分析</vt:lpstr>
      <vt:lpstr> </vt:lpstr>
      <vt:lpstr>员工年会礼仪</vt:lpstr>
      <vt:lpstr> </vt:lpstr>
      <vt:lpstr>商务餐桌礼仪</vt:lpstr>
      <vt:lpstr>员工年会礼仪培训效果</vt:lpstr>
      <vt:lpstr>第3章 企业礼仪培训的实施策略</vt:lpstr>
      <vt:lpstr> </vt:lpstr>
      <vt:lpstr>选择合适的培训方式</vt:lpstr>
      <vt:lpstr>培训效果评估</vt:lpstr>
      <vt:lpstr>持续跟进与反馈</vt:lpstr>
      <vt:lpstr>总结</vt:lpstr>
      <vt:lpstr>第四章 企业礼仪培训的经验分享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2024-09-29T14:37:59.751</cp:lastPrinted>
  <dcterms:created xsi:type="dcterms:W3CDTF">2024-09-29T06:37:59Z</dcterms:created>
  <dcterms:modified xsi:type="dcterms:W3CDTF">2024-09-29T06:38:01Z</dcterms:modified>
</cp:coreProperties>
</file>