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5DE8F6-343D-4E88-9F67-7DC2AE05A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86837C-D68B-46D0-A330-A94B5ECA0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055143-BB01-4E47-9201-6535DC696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084216-AFC4-48D1-9A94-474E7BFE6C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1D7748-541A-43B6-92D0-03E6891A81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5E4B97-45B6-4995-8395-A9CE4E98C0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BE3FC4-C99D-4CB9-B81D-6BE8D22368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28C03B-2848-4B9A-BBAB-09ADA5DC4E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E37E44-BDA2-4E8A-89E9-9138F80EC2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614CD-9AE0-4D94-B636-B25FA9E1F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442618-3C1F-42FD-94C6-551701B2C1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3304212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solidFill>
                <a:latin typeface="Microsoft Yahei"/>
                <a:ea typeface="Microsoft Yahei"/>
                <a:cs typeface="Microsoft Yahei"/>
              </a:rPr>
              <a:t>项目知识产权保护方案</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汇报人：&lt;XXX&gt;</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2024-01-03</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知识产权保护概述</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项目知识产权保护策略</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项目知识产权申请流程</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项目知识产权风险防范</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项目知识产权纠纷处理</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项目知识产权保护成功案例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知识产权保护概述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知识产权是指人们对其智力成果所享有的权利，包括专利、商标、著作权等。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知识产权是创新和经济发展的重要驱动力，保护知识产权有助于激励创新、促进技术转移和经济发展。</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重要性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知识产权保护能够保护创新成果不被他人无偿复制或仿制，保障创新者的利益。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保护创新成果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促进技术转移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1875" b="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提升国际竞争力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292" r="10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知识产权保护能够鼓励技术创新者将其技术成果转移给企业或其他机构，促进技术转化为生产力。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加强知识产权保护能够提升国家在国际市场的竞争力，吸引更多的国内外投资和技术创新。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知识产权保护的意义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专利法</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商标法</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著作权法</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其他相关法律法规</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知识产权保护的法律法规</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规定专利的申请、审查和保护，保护发明创造的专利权。</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规定商标的注册、使用和保护，防止商标侵权。</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规定著作权的保护，保障文学、艺术和科学作品的作者权益。</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如反不正当竞争法、技术合同法等，为知识产权提供全方位的法律保护。</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项目知识产权保护策略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对项目的核心技术、创新点及关键技术进行国内外专利申请，确保技术成果得到充分保护。</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申请国内外专利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根据项目特点和市场需求，进行专利布局，构建严密的知识产权保护网。</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专利布局</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对侵犯项目专利权的行为，采取法律手段进行维权，维护项目利益。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专利维权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专利保护策略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42" b="3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649" b="964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商标保护策略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注册商标</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对项目的品牌名称、标识等进行商标注册，防止他人抢注。</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商标监测</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定期对市场进行商标监测，及时发现侵权行为并采取措施。</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商标维权</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对侵犯项目商标权的行为，采取法律手段进行维权。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制定著作权管理制度</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建立完善的著作权管理制度，规范项目成员的创作行为。</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打击盗版</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对侵犯项目著作权的盗版行为，采取法律手段进行打击。</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登记著作权</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对项目的软件、文档、图片等作品进行著作权登记，确保著作权得到保护。</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著作权保护策略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物理保密措施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采取物理保密措施，如保密室、加密文件等，确保商业秘密不被泄露。</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制定商业秘密管理制度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建立完善的商业秘密管理制度，确保商业秘密得到有效保护。</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保密协议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与项目成员、合作伙伴等签订保密协议，明确保密义务和责任。</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商业秘密保护策略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项目知识产权申请流程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在申请前进行专利检索，确保申请的专利具有创新性和实用性，避免侵犯他人专利权。</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专利检索</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向国家专利局提交申请，包括专利请求书、权利要求书、说明书等必要文件。</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提交申请</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经过形式审查和实质审查后，如果符合专利法规定，则授予专利权。</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审查与授权</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定期缴纳专利年费，以维持专利权的持续有效。</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专利维护</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商标维护</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定期缴纳商标年费，以维持商标权的持续有效。</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审查与授权</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经过形式审查和实质审查后，如果符合商标法规定，则授予商标注册证书。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提交申请</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向国家商标局提交申请，包括商标注册申请书、商标图样、使用证据等必要文件。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商标设计</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选择独特且易于识别的商标图案或文字。</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商标查询</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在申请前进行商标查询，确保商标未被他人注册。</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商标申请流程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创作出具有独创性的作品。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作品创作</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向国家著作权局进行著作权登记，包括提交作品样本、创作声明等必要文件。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著作权登记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定期维护著作权，包括对侵权行为进行维权。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著作权维护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著作权申请流程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https://d.book118.com/218133042127006044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2024-09-25T03:30:08.072</cp:lastPrinted>
  <dcterms:created xsi:type="dcterms:W3CDTF">2024-09-24T19:30:08Z</dcterms:created>
  <dcterms:modified xsi:type="dcterms:W3CDTF">2024-09-24T19:30:10Z</dcterms:modified>
</cp:coreProperties>
</file>