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F2542-B755-4735-904B-CCE6AB44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AAC10-E72D-478F-AE5A-F8017D5AE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DADF7-3F49-4377-AAFD-6EEC5E63B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AD185-D2CF-41E6-9774-A714BFE1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5A95B-C924-4DF9-883B-4EC730E2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DB79F-D42F-4A77-8324-C1E6FD49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DE645-ADF7-4B69-9BED-DD18B7B6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E332E-92F1-4699-9995-94F10937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96BB4-67CA-4A6D-88A3-F548572D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2DCE8-9577-49B8-A065-FE9B71E2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E6606-6710-4B04-97F6-0D65E614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4012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对预防未成年犯罪法的建议和展望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预防未成年犯罪法的概述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预防未成年犯罪法是一部旨在预防未成年人犯罪、保护未成年人权益的法律。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通过制定相关规定和措施，减少未成年人犯罪，提高未成年人法律意识，保障未成年人健康成长。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39" b="9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法律的历史和发展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预防未成年犯罪法起源于20世纪初，随着社会发展和未成年人犯罪问题的加剧，各国开始制定相关法律。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我国预防未成年犯罪法经过多次修订和完善，逐步加强了对未成年人权益的保护。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目前，我国预防未成年犯罪法已经相对完善，为未成年人健康成长提供了坚实的法律保障。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保护未成年人权益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培养法治意识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法律的重要性和意义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425" r="174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490" r="94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204" r="122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预防未成年犯罪法为未成年人提供了法律保障，有效保护了他们的合法权益。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减少未成年人犯罪有助于降低社会犯罪率，维护社会稳定和公共安全。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预防未成年犯罪法的实施有助于家庭教育和家庭关系的和谐发展。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通过预防未成年犯罪法的宣传和教育，有助于培养未成年人的法治意识和道德观念。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预防未成年犯罪法的具体内容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775" r="677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11" r="188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强调家长对孩子的教育和监护责任，建立健康的家庭环境，培养孩子的道德观念和社会责任感。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家庭预防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学校应提供良好的教育环境，关注学生的心理健康，加强道德教育，防止校园暴力。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政府和社会组织应提供有益于未成年人健康成长的社区环境，限制不良信息的传播。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社会预防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教育未成年人树立正确的价值观，增强自我保护意识，避免受到不良因素的影响。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自我预防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预防未成年犯罪的措施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根据《预防未成年犯罪法》，未成年是指未满18周岁的人。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年龄界定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处罚原则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处罚种类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从轻或减轻处罚的情节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对未成年犯罪的处罚应以教育为主，惩罚为辅，并应尊重未成年人的合法权益。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包括警告、罚款、拘留、缓刑、社区服务等。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如自首、立功、认罪态度好等。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未成年犯罪的处罚规定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16" r="761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26" r="149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373" r="183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未成年犯罪的司法程序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公安机关负责对未成年犯罪案件进行立案侦查。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检察院负责对未成年犯罪案件进行审查起诉。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法院负责对未成年犯罪案件进行审判。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执行机关负责对未成年犯罪者的刑罚执行和监督改造。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立案侦查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审查起诉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审判程序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预防未成年犯罪法的实施与监督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https://d.book118.com/218134012043006040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2024-09-18T15:43:45.401</cp:lastPrinted>
  <dcterms:created xsi:type="dcterms:W3CDTF">2024-09-18T07:43:45Z</dcterms:created>
  <dcterms:modified xsi:type="dcterms:W3CDTF">2024-09-18T07:43:47Z</dcterms:modified>
</cp:coreProperties>
</file>