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98870-F27E-4EE9-A933-B36B6BAE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F189B-2AED-4F2B-BA02-4543A161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99A5D-DB78-4EED-99AB-6C50B5DF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303ED-878A-4B5F-8B49-FEC1D9F3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F2D3C-A928-46D9-9408-EF296B74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B2FF1-60DA-4D3A-8F83-68DE5181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2B0C4-E78A-4128-A851-8693C69C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8F132-7AAA-4801-A4ED-D5DA7A23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8B6E9-A177-456A-9590-7035A0295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8064E-06E2-4D82-AEED-DEC809BF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F7A9E-CE1D-49C8-956F-46D093B9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4042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内分泌系统疾病护理学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常见内分泌疾病护理措施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内分泌系统组成与功能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包括垂体、甲状腺、甲状旁腺、胰岛、肾上腺、性腺等，它们分泌激素直接进入血液，调节机体的生长、发育和代谢等。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内分泌组织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如消化道粘膜、心内膜等，它们也分泌激素，但通常与局部调节有关。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内分泌细胞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广泛分布于各器官和组织中，具有分泌激素的功能。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分泌多种激素，如生长激素、促甲状腺激素、促肾上腺皮质激素等，调节机体的生长发育和代谢。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分泌性激素，如雌激素、孕激素、雄激素等，与生殖系统的发育和性功能有关。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分泌甲状腺激素，调节机体的基础代谢率、蛋白质合成和神经系统发育等。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分泌胰岛素和胰高血糖素，调节血糖水平。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分泌皮质醇、醛固酮等激素，参与应激反应、水盐代谢等。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内分泌腺及激素作用机制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包括甲状腺功能亢进症（甲亢）和甲状腺功能减退症（甲减），分别由甲状腺激素分泌过多或过少引起。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由于胰岛素分泌不足或胰岛素抵抗导致的血糖升高，长期高血糖可引起多系统损害。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如垂体瘤、生长激素缺乏症等，可导致生长发育异常和代谢紊乱。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性腺疾病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如性早熟、性腺发育不良等，可影响生殖系统的发育和性功能。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如皮质醇增多症（库欣综合征）、原发性醛固酮增多症等，可导致水盐代谢紊乱和高血压等表现。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常见内分泌疾病类型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详细了解患者的主诉、现病史、既往史、家族史等，特别注意与内分泌系统相关的症状，如多饮、多食、多尿、消瘦等。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进行全面的体格检查，包括身高、体重、BMI、血压、脉搏等常规指标，以及甲状腺、乳腺、腹部等局部检查。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观察患者的精神状态、皮肤色泽、毛发分布等，以评估内分泌系统的整体状况。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核医学检查如放射性核素扫描等可用于评估内分泌腺体的功能状态。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根据患者具体病情，选择合适的实验室检查项目，如血糖、尿糖、糖化血红蛋白等糖尿病相关指标；甲状腺功能、性激素水平等内分泌相关激素检测。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影像学检查如X线、CT、MRI等可用于评估内分泌腺体的形态、大小及与周围组织的关系。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553" r="855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根据病史采集和体格检查的结果，识别出与内分泌系统相关的护理问题，如营养失调、体液平衡紊乱、感染风险增加等。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结合实验室检查和影像学检查的结果，对患者的内分泌系统疾病进行初步诊断，并制定相应的护理措施。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对于复杂或疑难病例，应及时请教医生或组织多学科会诊，以确保诊断的准确性和治疗的及时性。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常见内分泌疾病护理措施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定期检测血糖水平，包括空腹血糖、餐后血糖和糖化血红蛋白，以评估血糖控制情况。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制定个性化的饮食计划，控制总热量摄入，合理分配碳水化合物、蛋白质和脂肪的比例，保持营养均衡。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根据患者病情和身体状况，制定合适的运动方案，如散步、慢跑、游泳等，以增强机体对胰岛素的敏感性。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遵医嘱按时服用降糖药物或注射胰岛素，并注意观察药物疗效和不良反应。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糖尿病护理策略及实践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甲状腺功能亢进症护理要点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密切观察患者的生命体征和甲状腺功能变化，及时发现并处理甲亢危象等紧急情况。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关心体贴患者，解除其思想顾虑，保持情绪稳定，有利于病情恢复。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给予高热量、高蛋白、高维生素饮食，以补充机体消耗，同时避免摄入含碘丰富的食物和药物。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指导患者正确服用抗甲状腺药物，注意观察药物疗效和不良反应，如白细胞减少、肝功能损害等。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根据患者病情和激素水平，给予相应的激素替代治疗，如生长激素、促肾上腺皮质激素等。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激素替代治疗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给予高蛋白、高维生素、低钠饮食，以维持水电解质平衡和营养需求。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指导患者保持良好的生活习惯，避免过度劳累和精神刺激，预防感染和并发症。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关心安慰患者，帮助其树立战胜疾病的信心，积极配合治疗。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垂体功能减退症护理方法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https://d.book118.com/218134042061006036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2024-09-15T18:23:01.263</cp:lastPrinted>
  <dcterms:created xsi:type="dcterms:W3CDTF">2024-09-15T10:23:01Z</dcterms:created>
  <dcterms:modified xsi:type="dcterms:W3CDTF">2024-09-15T10:23:03Z</dcterms:modified>
</cp:coreProperties>
</file>