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72D5B-F5BF-4021-8A15-BCB2817C1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27308-FF4E-4F41-8344-DB2ECB19D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50B14-54DD-4EAE-A032-9C22C422F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3BB3B-19E7-4658-9035-553F79EC1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E509FC-B7AE-4C83-98A4-1172CE6F8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4E874C-4BB9-4720-B509-B9E6357CE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146747-F80A-4EE3-9AF3-69363C414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8320A-C440-48A7-BF32-877D5B8DA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B97B1-E796-4A3B-8A19-EAA0A0761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792DC-CCCE-4404-815D-3CE3D8413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73C19-97B4-4FFC-A6BD-04688637C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3412513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护理质量控制年度总结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护理质量控制概况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护理质量改进措施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护理质量面临的挑战和对策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未来护理质量展望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957" r="99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回顾过去一年护理质量控制的实践与成果，总结经验教训，为未来的护理工作提供改进方向。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随着医疗技术的不断发展和患者对护理服务需求的日益增长，护理质量控制成为了医疗机构持续发展的重要基石。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本报告将全面概述过去一年护理质量控制工作的各个方面，包括但不限于：政策执行、培训、患者满意度、不良事件管理等。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护理质量控制概况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确保患者安全是护理工作的首要任务，包括预防医疗差错、减少感染风险等方面。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护理效果是衡量护理质量的核心指标，包括患者的康复情况、并发症发生率等。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护理过程的质量控制包括规范护理操作、提高护理技能等方面，以确保患者得到安全、有效的护理服务。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提高患者满意度是护理质量的重要指标，需要关注患者的需求和感受，提供优质的护理服务。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22" r="1642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定期对护理工作进行检查，包括日常巡查、季度评估等，以确保护理质量达标。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收集患者对护理工作的反馈意见，及时了解患者的需求和满意度，针对性地改进护理服务。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患者反馈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通过内部审核机制，对护理工作进行全面评估，发现问题并及时整改。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内部审核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邀请第三方机构对护理工作进行外部评审，提高评审的客观性和公正性。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外部评审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分析护理工作中的优势和亮点，总结经验并推广应用。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针对存在的问题和不足，深入分析原因，提出改进措施。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对护理工作中存在的风险进行评估，制定相应的防范措施，降低风险发生率。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分析护理质量的发展趋势，预测未来可能出现的问题和挑战，制定相应的应对策略。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护理质量现状分析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护理质量改进措施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组织护理人员参加定期培训，提高护理技能和知识水平，确保护理服务质量和安全。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岗前培训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333" r="14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833" r="20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对新入职的护理人员进行岗前培训，确保他们熟悉医院规章制度、护理操作流程和应急处理措施。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鼓励护理人员参加继续教育课程，学习新知识、新技术，提升个人专业素养。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根据国家法律法规和医院实际情况，完善护理管理制度和操作规程，确保护理工作有章可循。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对护理工作流程进行全面梳理和优化，简化操作步骤，提高工作效率。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推行护理工作标准化管理，确保各项护理操作规范、统一，提高服务质量。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制度建设和流程优化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833" r="6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质量监测与持续改进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加强护理质量监测，及时发现和解决护理工作中的问题，持续改进护理服务质量。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建立科学的激励机制，通过物质奖励、荣誉表彰等方式，激发护理人员的工作积极性和创造力。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建立完善的考核机制，定期对护理人员进行绩效评估和考核，将考核结果与薪酬、晋升等挂钩。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激励机制和考核机制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https://d.book118.com/218134125137006040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2024-09-19T13:13:15.148</cp:lastPrinted>
  <dcterms:created xsi:type="dcterms:W3CDTF">2024-09-19T05:13:15Z</dcterms:created>
  <dcterms:modified xsi:type="dcterms:W3CDTF">2024-09-19T05:13:17Z</dcterms:modified>
</cp:coreProperties>
</file>