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HUIQRH+GSLKWB+MicrosoftYaHei-Bold"/>
      <p:regular r:id="rId17"/>
    </p:embeddedFont>
    <p:embeddedFont>
      <p:font typeface="VHBRAG+SNBPLR+MicrosoftYaHei"/>
      <p:regular r:id="rId18"/>
    </p:embeddedFont>
    <p:embeddedFont>
      <p:font typeface="DWSJSV+MS-UIGothic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E4E3-F09B-4589-87BC-7D8A30408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40AE-282D-4796-BC25-A3314311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6CD1-0AE5-476E-A6AB-09564B35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C41F1-F3D9-4AF9-B0D3-1CD8FEDCC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5FC50-CA67-4203-BF85-6D2B2D0E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5488C1-C8D0-4756-8762-675246444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A21144-746C-49E3-BEBB-E48973D30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1FCC8-32E1-4729-BFAE-F54B8BEDB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D0AE5-4B79-4818-9809-14968E0DA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379ED-2CC0-4B81-A652-85BC08A9E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97EF4-4439-4B05-8B5F-9817CACCF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35106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UIQRH+GSLKWB+MicrosoftYaHei-Bold"/>
                <a:cs typeface="HUIQRH+GSLKW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VHBRAG+SNBPLR+MicrosoftYaHei"/>
                <a:cs typeface="VHBRAG+SNBPLR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了解客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了解客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的租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赁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4071290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了解客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的工作和收入情况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了解客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的家庭状况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房源开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渠道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通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房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产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中介公司开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UIQRH+GSLKWB+MicrosoftYaHei-Bold"/>
                <a:cs typeface="HUIQRH+GSLKWB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UIQRH+GSLKWB+MicrosoftYaHei-Bold"/>
                <a:cs typeface="HUIQRH+GSLKWB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HUIQRH+GSLKWB+MicrosoftYaHei-Bold"/>
                <a:cs typeface="HUIQRH+GSLKWB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通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网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络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平台开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492632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通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社区或物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开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发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建立信任关系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733589" cy="3792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提供准确、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的房源信息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提供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专业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的咨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询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服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600"/>
              </a:lnSpc>
              <a:spcBef>
                <a:spcPts val="11255"/>
              </a:spcBef>
              <a:spcAft>
                <a:spcPct val="0"/>
              </a:spcAft>
            </a:pP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带领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客</a:t>
            </a:r>
            <a:r>
              <a:rPr sz="1600">
                <a:solidFill>
                  <a:srgbClr val="00BEA8"/>
                </a:solidFill>
                <a:latin typeface="SimSun"/>
                <a:cs typeface="SimSun"/>
              </a:rPr>
              <a:t>户实</a:t>
            </a:r>
            <a:r>
              <a:rPr sz="1600">
                <a:solidFill>
                  <a:srgbClr val="00BEA8"/>
                </a:solidFill>
                <a:latin typeface="DWSJSV+MS-UIGothic"/>
                <a:cs typeface="DWSJSV+MS-UIGothic"/>
              </a:rPr>
              <a:t>地看房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UIQRH+GSLKWB+MicrosoftYaHei-Bold"/>
                <a:cs typeface="HUIQRH+GSLKW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VHBRAG+SNBPLR+MicrosoftYaHei"/>
                <a:cs typeface="VHBRAG+SNBPLR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UIQRH+GSLKWB+MicrosoftYaHei-Bold"/>
                <a:cs typeface="HUIQRH+GSLKW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UIQRH+GSLKWB+MicrosoftYaHei-Bold"/>
                <a:cs typeface="HUIQRH+GSLKW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UIQRH+GSLKWB+MicrosoftYaHei-Bold"/>
                <a:cs typeface="HUIQRH+GSLKW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DWSJSV+MS-UIGothic"/>
                <a:cs typeface="DWSJSV+MS-UIGothic"/>
              </a:rPr>
              <a:t>了解房屋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详</a:t>
            </a:r>
            <a:r>
              <a:rPr sz="2000">
                <a:solidFill>
                  <a:srgbClr val="00BEA8"/>
                </a:solidFill>
                <a:latin typeface="DWSJSV+MS-UIGothic"/>
                <a:cs typeface="DWSJSV+MS-UIGothic"/>
              </a:rPr>
              <a:t>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DWSJSV+MS-UIGothic"/>
                <a:cs typeface="DWSJSV+MS-UIGothic"/>
              </a:rPr>
              <a:t>确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认</a:t>
            </a:r>
            <a:r>
              <a:rPr sz="2000" spc="25">
                <a:solidFill>
                  <a:srgbClr val="00BEA8"/>
                </a:solidFill>
                <a:latin typeface="DWSJSV+MS-UIGothic"/>
                <a:cs typeface="DWSJSV+MS-UIGothic"/>
              </a:rPr>
              <a:t>客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00BEA8"/>
                </a:solidFill>
                <a:latin typeface="DWSJSV+MS-UIGothic"/>
                <a:cs typeface="DWSJSV+MS-UIGothic"/>
              </a:rPr>
              <a:t>意向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DWSJSV+MS-UIGothic"/>
                <a:cs typeface="DWSJSV+MS-UIGothic"/>
              </a:rPr>
              <a:t>安排看房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时间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看房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程指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引</a:t>
            </a: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客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参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保持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解答客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疑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后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工作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WSJSV+MS-UIGothic"/>
                <a:cs typeface="DWSJSV+MS-UIGothic"/>
              </a:rPr>
              <a:t>确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认</a:t>
            </a:r>
            <a:r>
              <a:rPr sz="1550" spc="25">
                <a:solidFill>
                  <a:srgbClr val="00BEA8"/>
                </a:solidFill>
                <a:latin typeface="DWSJSV+MS-UIGothic"/>
                <a:cs typeface="DWSJSV+MS-UIGothic"/>
              </a:rPr>
              <a:t>客</a:t>
            </a: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BEA8"/>
                </a:solidFill>
                <a:latin typeface="DWSJSV+MS-UIGothic"/>
                <a:cs typeface="DWSJSV+MS-UIGothic"/>
              </a:rPr>
              <a:t>反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DWSJSV+MS-UIGothic"/>
                <a:cs typeface="DWSJSV+MS-UIGothic"/>
              </a:rPr>
              <a:t>提供附加服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HUIQRH+GSLKWB+MicrosoftYaHei-Bold"/>
                <a:cs typeface="HUIQRH+GSLKW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VHBRAG+SNBPLR+MicrosoftYaHei"/>
                <a:cs typeface="VHBRAG+SNBPLR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客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00BEA8"/>
                </a:solidFill>
                <a:latin typeface="DWSJSV+MS-UIGothic"/>
                <a:cs typeface="DWSJSV+MS-UIGothic"/>
              </a:rPr>
              <a:t>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定期回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意向客</a:t>
            </a:r>
            <a:r>
              <a:rPr sz="2300" spc="23">
                <a:solidFill>
                  <a:srgbClr val="00BEA8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跟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DWSJSV+MS-UIGothic"/>
                <a:cs typeface="DWSJSV+MS-UIGothic"/>
              </a:rPr>
              <a:t>特殊情况跟</a:t>
            </a:r>
            <a:r>
              <a:rPr sz="2300">
                <a:solidFill>
                  <a:srgbClr val="00BEA8"/>
                </a:solidFill>
                <a:latin typeface="SimSun"/>
                <a:cs typeface="SimSun"/>
              </a:rPr>
              <a:t>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https://d.book118.com/218135106027006032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HUIQRH+GSLKWB+MicrosoftYaHei-Bold</vt:lpstr>
      <vt:lpstr>VHBRAG+SNBPLR+MicrosoftYaHei</vt:lpstr>
      <vt:lpstr>DWSJSV+MS-UIGothic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2024-09-09T12:34:52.016</cp:lastPrinted>
  <dcterms:created xsi:type="dcterms:W3CDTF">2024-09-09T04:34:52Z</dcterms:created>
  <dcterms:modified xsi:type="dcterms:W3CDTF">2024-09-09T04:34:53Z</dcterms:modified>
</cp:coreProperties>
</file>