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15BAD-4AA4-4014-BEBA-29D619195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17623-4C1D-4BB7-844D-5FFDDAC17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D2E52-CBB8-4251-AF7B-4613C1C8D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11E0D-64A8-47B2-94F2-5817E20D9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1356BA-C82E-4C7B-BC35-D076752C0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BD6966-9D35-4E7B-A129-82DD3CFC1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760440-FFA6-4283-A766-6B7DDA35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97BC3-B01B-4D4B-BCD2-AA70BDEF0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7EBFB-C1CC-449A-849B-98AC40CA5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3B1E3-E38C-4B71-BBEA-17D2E2C81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3C08A-C228-4B87-8858-46407501B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40046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胃大部分切除术后护理查房PPT课件范文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术后康复指导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参考资料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胃大部分切除术是一种常见的腹部手术，主要用于治疗严重的胃溃疡、胃癌等疾病。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手术过程中，医生会将大部分的胃切除，并重新连接剩余的胃和小肠，以恢复消化功能。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780" b="1278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006" b="1600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手术通常采用开腹或腹腔镜微创手术方式进行。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通过切除病变的胃组织，达到治愈疾病的目的。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治愈疾病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延长生存期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减轻疼痛和其他不适症状，提高患者的生活质量。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对于恶性肿瘤，手术切除是治疗的重要手段之一，有助于延长患者的生存期。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手术后，大部分患者能够治愈胃溃疡等良性疾病，但对于恶性肿瘤，手术效果取决于肿瘤分期和个体差异。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治愈疾病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手术后，患者的疼痛和其他不适症状得到缓解，生活质量得到改善。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625" r="31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对于恶性肿瘤患者，手术后通常需要配合化疗、放疗等综合治疗措施，以最大程度地延长生存期。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需配合后续治疗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定期测量体温、脉搏、呼吸和血压，观察病情变化。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鼓励患者深呼吸、咳嗽，协助排痰，保持呼吸道通畅。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评估患者疼痛情况，遵医嘱给予镇痛药，缓解疼痛。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85" b="148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19" b="110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禁食与进食时间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术后需禁食，待胃肠功能恢复后逐渐进食，由流质逐渐过渡到半流质、软食。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饮食种类与量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根据患者情况调整饮食种类和量，保证营养摄入。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避免过冷、过热、过硬、刺激性食物，少量多餐，避免暴饮暴食。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出血预防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倾倒综合征预防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营养性并发症预防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319" b="23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657" r="96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163" r="1216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观察患者有无呕血、黑便等出血症状，及时处理。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保持切口清洁干燥，定期更换敷料，预防感染。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避免过快进食，少量多餐，避免饭后立即平卧。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定期监测营养指标，调整饮食结构，必要时给予营养支持。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术后康复指导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https://d.book118.com/218140046043006031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2024-09-08T04:38:10.659</cp:lastPrinted>
  <dcterms:created xsi:type="dcterms:W3CDTF">2024-09-07T20:38:10Z</dcterms:created>
  <dcterms:modified xsi:type="dcterms:W3CDTF">2024-09-07T20:38:12Z</dcterms:modified>
</cp:coreProperties>
</file>