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7C98D-BAC2-4551-A5C3-F4B255EB8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4CA92-31EA-4A10-85FB-F8D51A6B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06A7F-25CE-4425-972E-250A1AA9C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C5F36-CF20-4FC2-A007-F44B2923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656EA-F76E-4D91-99DD-D5F345A6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70385F-3AEA-4712-99BB-0E44D787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730C3-0A6C-4884-A310-CE43B276D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FA5FF-839A-4224-B6EA-3A00FBF97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4A5DA-B798-46F8-A689-C0081600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5CF4F-21C0-44DA-9DA9-37218985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96FCD-EEFC-4203-834F-44E776F56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0052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颈椎骨折伴颈髓损伤护理查房ppt课件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颈髓损伤护理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965553" y="2061258"/>
            <a:ext cx="2286044" cy="1214836"/>
            <a:chOff x="3965553" y="2061258"/>
            <a:chExt cx="2286044" cy="1214836"/>
          </a:xfrm>
        </p:grpSpPr>
        <p:cxnSp>
          <p:nvCxnSpPr>
            <p:cNvPr id="13" name="Connector 13"/>
            <p:cNvCxnSpPr/>
            <p:nvPr/>
          </p:nvCxnSpPr>
          <p:spPr>
            <a:xfrm>
              <a:off x="3965554" y="327496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965554" y="2947988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965554" y="2631234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965554" y="238125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965553" y="2061258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职业：工人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住院时间：2023年5月10日至2023年6月10日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患者因高空坠落导致颈椎骨折伴颈髓损伤，出现四肢瘫痪、感觉障碍等症状。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患者入院时病情严重，需要紧急手术治疗。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经过手术治疗和术后护理，患者病情逐渐好转。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颈椎骨折复位内固定术，颈髓损伤减压术。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使用抗生素、止痛药、营养神经药物等。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进行物理治疗、针灸、高压氧等康复治疗。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颈椎骨折基础知识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颈椎骨折是指颈椎骨结构的完整性遭到破坏，多由于暴力或意外事故导致。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根据骨折部位和程度的不同，颈椎骨折可分为寰枢椎骨折、颈胸椎骨折、颈腰椎骨折等类型。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常见原因包括交通事故、高处坠落、重物砸伤等。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颈椎骨折定义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颈椎骨折分类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颈椎骨折原因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体位护理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颈椎骨折的护理要点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评估患者疼痛程度，遵医嘱给予镇痛药，缓解疼痛。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协助患者排痰、咳嗽，保持呼吸道通畅，预防肺部感染。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密切观察患者的生命体征、感觉和运动功能等变化，及时发现并处理并发症。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根据患者具体情况，选择合适的体位，保持颈椎稳定，避免加重损伤。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颈部功能锻炼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颈椎骨折的康复指导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根据患者的具体情况，进行针对性的康复训练，如四肢功能锻炼、日常生活能力训练等。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在康复过程中，注意避免颈部过度活动和剧烈运动，定期复查颈椎X线或CT等影像学检查，评估骨折愈合情况。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在医生指导下进行颈部肌肉的舒缩和旋转活动，逐渐增加活动范围。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颈髓损伤护理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https://d.book118.com/218140052043006031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2024-09-08T04:38:13.022</cp:lastPrinted>
  <dcterms:created xsi:type="dcterms:W3CDTF">2024-09-07T20:38:13Z</dcterms:created>
  <dcterms:modified xsi:type="dcterms:W3CDTF">2024-09-07T20:38:14Z</dcterms:modified>
</cp:coreProperties>
</file>