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49D75-163C-4B79-AAC1-68C3D0EB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DE8A-C801-488C-ACD0-AA0403F6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4A56A-FD0F-4AA8-B61C-72375880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2B181-E42A-4896-8E5D-13BC88C46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A801D-4180-431A-B227-8F9812F0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D4CE5-3289-4086-875F-BB2564AE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C39F2-F3D2-4F14-ABC6-6A81CC33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74A9-4D2E-4960-86DA-877D5352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99373-BE2B-4622-B206-37594E33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9311B-4C26-4991-BAD5-5B3E3952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88FC3-61B1-4A23-B159-7CA63084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0054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国悦城前期广告推广沟通压缩版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前期广告创意设计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前期广告推广渠道选择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前期广告效果评估与调整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项目前期沟通重点与难点解析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项目前期推广效果总结与展望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项目名称：国悦城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项目类型：大型城市综合体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项目地点：郑州市中州大道与郑汴路交汇处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开发企业：国悦地产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项目基本情况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以城市发展为己任，提升城市形象与品质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打造集商业、住宅、文化、教育等多功能于一体的国际化城市综合体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项目开发理念与定位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有一定购房需求的中产阶级及以上的城市居民、投资者和创业者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年龄在30-50岁之间，对品质生活有较高追求，注重居住环境和配套设施，有一定的投资意识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项目目标客户群体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客户群体特征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前期广告推广策略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广告推广总体规划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制定有针对性的广告推广计划，明确各阶段的目标和预算。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结合国悦城的定位和特色，设计吸引人的广告创意。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合理分配广告投放资源，包括媒体选择、投放时间、频率等。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分析目标客户群体的接触媒体习惯和消费行为特征。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针对不同客户群体制定个性化的广告策略和创意。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识别目标客户群体，了解他们的需求和偏好。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识别主要竞争对手的广告策略和特点。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根据竞争对手广告分析结果，优化自己的广告策略和创意。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分析竞争对手广告的投放效果和客户反馈。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竞争对手广告分析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前期广告创意设计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传递生活美学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将国悦城所代表的生活方式、品质追求和美学价值融入广告创意中，吸引目标客群的关注和情感共鸣。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创新传播思维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运用互联网思维和创意，将广告信息高效传递给目标客群，提升品牌知名度和美誉度。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打造独特品牌形象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以国悦城为品牌核心，展现其创新、品质与价值，建立消费者对品牌的认同与忠诚度。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6667" r="36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广告创意设计理念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运用简洁大气的设计风格，以国悦城的LOGO、主视觉形象及标准字体为主要视觉元素，呈现品牌独特气质。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采用暖色调为主，突出温馨、舒适与品质感，同时根据不同广告内容进行灵活的色彩搭配与运用。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运用高品质、精美的图片与插图，突出国悦城的景观、配套设施和物业服务等特点，增强广告的视觉冲击力和吸引力。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图片与插图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运用富有感染力和创意的文案，将国悦城的产品特点、优势和价值以生动、简洁的方式呈现给目标客群。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文案撰写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广告创意设计元素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现代时尚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融入现代、时尚的设计元素和语言，展现出国悦城所代表的现代都市生活方式和时尚追求。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简约大气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以简约的设计风格呈现国悦城的品牌气质，突出其高品质、高价值的特点。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温馨舒适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通过温馨、舒适的视觉元素和文案表达，传递出国悦城为消费者创造的宜居环境和优质生活氛围。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广告创意设计风格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前期广告推广渠道选择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https://d.book118.com/218140054071006041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2024-09-20T08:43:49.339</cp:lastPrinted>
  <dcterms:created xsi:type="dcterms:W3CDTF">2024-09-20T00:43:49Z</dcterms:created>
  <dcterms:modified xsi:type="dcterms:W3CDTF">2024-09-20T00:43:51Z</dcterms:modified>
</cp:coreProperties>
</file>