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1900D-082B-44A0-BD8D-E645C1B79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258CC-5FC3-4A7C-80E1-564406C6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98294-E1B1-4196-B469-D313A559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F5650-4B38-47AE-AE9E-E155FB307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D54C6-5747-423D-8D65-D90456277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9CD7C-4238-4E27-BDE8-6A629860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9322D6-20B0-4FF5-853D-B74B7A36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FB80F-B511-408D-BE37-6DEF3F9D8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16864-8E84-41E4-82FA-CA6C1E0F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EBC66-8996-4346-9B6D-7EE842E4C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E3250-D903-4A33-A256-66987F5AB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1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0067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预算管理系统实施方案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需求分析与功能设计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技术选型与架构设计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开发计划与时间表安排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测试、培训与上线部署策略制定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当前预算管理系统功能单一，无法满足日益复杂的预算管理需求，如多维数据分析、实时监控等。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技术落后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561" r="2456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现有系统数据分散，缺乏统一的数据整合平台，导致数据不一致、重复录入等问题。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现有系统采用的技术架构陈旧，无法适应新的技术发展，如云计算、大数据等。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预算管理系统现状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新系统具备先进的多维数据分析、实时监控等功能，可帮助企业提升预算管理水平，实现精细化、科学化管理。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提升预算管理水平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新系统可实现数据自动整合、报表自动生成等功能，大大减轻财务人员工作负担，提高工作效率。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随着企业规模不断扩大和业务复杂度增加，实施新系统可更好地适应企业发展需求，支持企业战略决策。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实施新系统必要性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采用先进的技术架构和设计理念，构建功能强大、灵活可扩展的预算管理系统。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构建先进的预算管理系统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实现数据整合与共享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提高决策支持能力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建立统一的数据整合平台，实现企业内部各系统数据的整合与共享，确保数据一致性和准确性。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通过多维数据分析、实时监控等功能，提高企业对预算执行情况的掌控能力，为决策提供有力支持。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通过预算管理系统的实施，优化企业资源配置，提高资源利用效率，降低企业运营成本。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需求分析与功能设计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业务需求梳理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支持多部门、多项目预算编制，实现预算数据的收集、整理、审核和汇总。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实时监控预算执行情况，包括收入、支出、结转和结余等，确保预算按计划执行。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根据实际需求，对预算进行调整和追加，确保预算与实际业务相匹配。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提供多维度的预算分析功能，包括部门、项目、时间等维度，为管理层提供决策支持。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支持预算编制的录入、审核、汇总和导出等功能。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实时监控预算执行进度，提供预警和提示功能。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支持预算调整和追加的申请、审批和执行等功能。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提供多种分析工具和报表，支持自定义分析和数据导出。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预算编制模块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预算执行模块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预算调整模块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预算分析模块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简洁明了的界面设计，提供友好的用户体验，降低操作难度。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优化操作流程，减少操作步骤和等待时间，提高用户满意度。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交互体验优化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采用图表、图像等可视化手段展示数据，提高数据可读性和易理解性。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支持移动端访问和操作，满足用户随时随地查看和管理预算的需求。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移动端适配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界面设计及交互体验优化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技术选型与架构设计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采用微服务架构，将系统拆分为多个独立的的服务，每个服务负责特定的业务功能，实现高内聚、低耦合，提高系统的可伸缩性和可靠性。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采用前后端分离技术，前端负责页面展示和用户交互，后端负责业务逻辑处理和数据存储，提高系统的可维护性和可扩展性。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采用容器化技术，如Docker等，实现应用的快速部署和弹性扩展，提高资源利用率和系统稳定性。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系统整体架构设计思路展示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分层架构设计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将系统划分为表示层、业务逻辑层和数据访问层，各层之间通过接口进行通信，实现层次之间的解耦和关注点分离。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将系统划分为多个独立的模块，每个模块负责特定的功能，便于代码的复用和维护。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分布式部署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采用分布式部署方式，将系统部署在多个服务器上，提高系统的处理能力和可用性。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采用关系型数据库（如MySQL、Oracle等）或非关系型数据库（如MongoDB、Redis等），根据业务需求进行数据库表结构和索引设计。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对于大量数据的存储，可以采用分布式文件系统（如HDFS、GlusterFS等）或分布式数据库（如HBase、Cassandra等），提高数据存储的扩展性和可靠性。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定期备份数据库数据，可以采用全量备份、增量备份或差异备份等方式，确保数据的安全性和可恢复性。同时，建立数据备份的监控和报警机制，及时发现和处理备份异常。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数据库设计、存储和备份策略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开发计划与时间表安排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https://d.book118.com/218140067027006026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2024-09-03T06:45:46.486</cp:lastPrinted>
  <dcterms:created xsi:type="dcterms:W3CDTF">2024-09-02T22:45:46Z</dcterms:created>
  <dcterms:modified xsi:type="dcterms:W3CDTF">2024-09-02T22:45:48Z</dcterms:modified>
</cp:coreProperties>
</file>