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14011F-8746-44E5-BA83-3290FE668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EFD036-6166-4FCD-8174-67465EC1A0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569632-E19B-46A4-9180-CF72ED1DD8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81BF8C-7B8D-49CD-82F6-F81F13EFB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C64896-EBFA-4C37-B3D4-1495214C4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810D60-0CBB-4F5F-8296-C1509C903C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A76E5D-BC34-43F2-8823-C43DC4D67F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23B25D-A528-4688-B306-E1DCB84F0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EB805F-2A2F-40AD-B191-F34813DC5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AB8CF4-14E2-4F65-BB12-921D245F13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D06998-F7E7-43DE-B9CB-444432F53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8140121075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第十节工程量计量课件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工程量计量概述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常见工程量计量方法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工程量计量在项目管理中的应用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工程量计量中的常见问题与解决措施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工程量计量发展趋势与展望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工程量计量概述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工程量计量是对工程项目中涉及的各项任务、工作或活动的数量进行测量、计算和确认的过程。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确保工程项目中各项任务、工作或活动的数量得到准确、一致的计量，为项目成本估算、进度安排和质量控制提供基础数据。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工程量计量通常采用国际单位制中的基本单位，如米、平方米、立方米等，以及根据专业领域特点而定的特定单位。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计量单位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根据工程项目的要求和特点，确定适当的计量精度，以确保计量的准确性和一致性。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精度要求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计量单位与精度要求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直接对工程项目的实物进行测量和计算，如土方开挖量的测量。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直接计量法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利用预先制定的表格进行工程量估算，适用于经验丰富的专业人员。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表格法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通过建立物理模型来模拟实际工程情况，进而计算工程量，适用于复杂或难以实地测量的工程。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物理模型法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利用计算机软件进行工程量计算，具有高效、准确的特点，但需要相应的技术支持和数据输入。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计算机辅助计量法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3716" r="3716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计量方法分类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常见工程量计量方法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通过图纸计算工程量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图纸法是根据设计图纸计算工程量的方法，需要仔细阅读图纸，了解各个部分的设计和尺寸，然后按照相应的计量规则进行计算。这种方法适用于设计图纸比较完整、详细的工程。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2889" b="2889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图纸法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实地测量获取工程量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现场测量法是在施工现场进行实地测量，以获取工程量的方法。这种方法需要使用测量工具和技术，对施工现场进行准确的测量，并记录数据。这种方法适用于无法从图纸上获取准确信息的复杂工程。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现场测量法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通过试验和化验确定工程量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与化验法是通过进行各种试验和化验，以确定工程量的方法。这种方法需要使用专业的试验和化验设备和技术，对工程材料、构件等进行试验和化验，以获取准确的工程量。这种方法适用于需要大量试验和化验的工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试验与化验法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https://d.book118.com/218140121075006045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2024-09-26T03:45:55.478</cp:lastPrinted>
  <dcterms:created xsi:type="dcterms:W3CDTF">2024-09-25T19:45:55Z</dcterms:created>
  <dcterms:modified xsi:type="dcterms:W3CDTF">2024-09-25T19:45:57Z</dcterms:modified>
</cp:coreProperties>
</file>