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312EC-3471-4C4D-81BF-340AC0D5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5B6F-D26E-422E-B4CF-459E86CF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ADC27-FA84-4D6A-A9FF-A72DEE5B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2FBE9-B284-4BC3-9BAF-00F0B7516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1285F-070B-4F38-B2DB-8B243178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22C88-FEA8-4FBE-B3AD-F164E4B3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F34337-1D17-47EB-9BC4-9D5E37C6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859C9-E7A9-4C0B-B242-4F3B06EA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5FB19-4565-447C-BE07-49CA21D9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F4D84-0EBC-4B12-A574-49296170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0314-A0A5-46E3-BC9E-27558ECD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1033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四川大学摄影打卡计划书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计划背景与目的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打卡计划实施方案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打卡计划预期效果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打卡计划可行性分析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打卡计划风险评估与应对策略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四川大学位于中国历史文化名城成都，是教育部直属全国重点大学，是国家布局在中国西部的重点建设的高水平研究型综合大学。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四川大学校内及周边拥有丰富的自然和人文景观，如望江楼、华西坝、江安河等，为摄影创作提供了丰富的素材和灵感。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463" r="84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通过摄影打卡计划，让更多学生了解和接触摄影艺术，提高审美素养和文化修养。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推广摄影艺术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通过镜头记录下校园内外的美丽瞬间和人文景观，留下珍贵的回忆。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记录校园生活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摄影打卡计划可以丰富学生的课余生活，提升校园文化氛围，促进校园文化建设。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促进校园文化建设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优秀的摄影作品可以展示四川大学的美丽风光和深厚文化底蕴，提升学校的形象和知名度。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传播四川大学形象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四川大学望江校区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校园内的古建筑、图书馆、运动场等都是值得拍摄的地点。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成都市区景点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如宽窄巷子、锦里古街、熊猫基地等，具有浓厚的成都特色。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如九寨沟、峨眉山等，四川的自然风光也是摄影的绝佳选择。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打卡地点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此时校园的花朵盛开，绿树成荫，是拍摄的最佳时期。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春夏交替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秋高气爽，天空湛蓝，是拍摄秋日校园和市区景点的绝佳时机。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方便安排行程，可以打卡市区景点。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节假日和周末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打卡时间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可以使用三脚架或其他支撑设备，调整角度和构图，完成自拍。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专业摄影师跟拍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可以与其他摄影爱好者组队，互相拍照，共同进步。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如果条件允许，可以聘请专业摄影师跟拍，获取更专业的指导和作品。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打卡方式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制作宣传海报和传单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设计吸引眼球的海报和传单，突出打卡计划的主题和亮点，张贴在校园内显眼位置，分发给师生。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在四川大学官方微信公众号、微博等社交媒体平台发布打卡计划的相关信息，吸引更多学生参与。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组织宣讲会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邀请摄影专家或知名摄影师来校进行宣讲，与学生面对面交流，提高他们对打卡计划的兴趣。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安排时间节点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根据学校教学安排和学生课余时间，合理设置打卡时间节点，确保学生有足够的时间参与。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制定活动规则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明确打卡计划的具体规则，包括参与对象、打卡方式、奖励机制等，确保活动顺利进行。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确定打卡地点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根据主题和参与者的需求，选择适合的校园内外摄影地点，确保地点具有特色和美感。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提前踩点与安全评估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对打卡地点进行提前踩点，评估安全状况，排除安全隐患。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配备安全保障人员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在打卡现场配备工作人员或志愿者，负责维护秩序和提供必要的帮助。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安全宣传教育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在宣传材料中强调安全注意事项，提醒学生注意个人安全和器材安全。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打卡计划预期效果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https://d.book118.com/218141033002006031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2024-09-07T15:22:53.264</cp:lastPrinted>
  <dcterms:created xsi:type="dcterms:W3CDTF">2024-09-07T07:22:53Z</dcterms:created>
  <dcterms:modified xsi:type="dcterms:W3CDTF">2024-09-07T07:22:55Z</dcterms:modified>
</cp:coreProperties>
</file>