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56627-8E9D-40BB-ACB5-825A09791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F00EC-416F-4075-A201-C5D64991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0AECB-7645-4D27-9BD0-F6DE62A60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A187D-D6E5-45C6-8ED3-432D64A9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AF7E9-D67D-42D0-AB1D-E10BF4BDC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D5ED0-F078-408B-B747-DB76F352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03247-C530-4404-94D7-5F041F7D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10E4B-3281-4779-B932-8516C28F0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73CA9-BC15-4543-B81A-164AEA8BD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049FD-9E04-4925-A8E9-C23B404B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A5695-61AC-4FC6-B74D-5BBD156D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1040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餐饮连锁行业2024年人事管理创新策略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人事管理创新策略制定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培训与发展体系完善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绩效管理与激励机制改革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员工关系与企业文化塑造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近年来，餐饮连锁行业规模不断扩大，增长速度加快，成为国民经济的重要组成部分。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消费者对餐饮的需求日益多样化，对品质、服务、环境等方面的要求不断提高。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餐饮连锁行业竞争激烈，品牌化、规模化成为行业发展的重要趋势。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餐饮连锁行业发展概况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餐饮连锁行业人才短缺问题严重，高素质、专业化人才匮乏，制约行业发展。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40" r="1394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餐饮连锁行业员工流动率较高，影响服务质量和企业经营稳定性。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员工流动率高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传统的人事管理方式效率低下，管理成本高，难以满足企业快速发展的需求。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人事管理成本高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随着人工智能技术的发展，人事管理将实现智能化，提高管理效率和准确性。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针对不同岗位和员工需求，开展个性化培训，提高员工素质和工作能力。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员工关怀与激励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加强员工关怀和激励机制建设，提高员工满意度和忠诚度，降低流动率。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人事管理创新策略制定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通过优化招聘流程、提高薪资福利、完善培训体系等措施，提升员工满意度和留任率，降低人员流失成本。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提升员工满意度和留任率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运用先进的人事管理技术和工具，如人力资源信息系统（HRIS）、人工智能（AI）等，提高人力资源管理效率，优化资源配置。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提高人力资源管理效率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将人事管理策略与企业战略目标相结合，确保人力资源政策和企业战略的一致性，推动企业长期发展。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促进企业战略目标实现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明确创新目标与方向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根据创新目标，制定具体的人事管理创新实施计划，包括各项措施的执行时间、责任人、所需资源等。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将创新计划分解为若干个阶段性目标，确保每个阶段都有明确的任务和成果要求，便于监控和评估。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设定阶段性目标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根据实施计划和阶段性目标，制定详细的时间表，明确各项任务的时间节点和完成期限。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制定创新计划与时间表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利用外部资源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积极寻求与行业协会、专业机构、高校等外部资源的合作，获取更多的专业支持和资源保障。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建立跨部门的人事管理创新团队，汇聚各部门的智慧和力量，共同推进创新策略的实施。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对企业内部的人事管理资源进行整合和优化配置，提高资源利用效率，确保创新策略的顺利实施。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招聘与选拔策略优化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充分利用社交媒体平台，如微信、微博等，发布招聘信息，吸引更多潜在求职者。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与高校合作，组织专场招聘会，提前锁定优秀人才。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通过打造企业良好的雇主品牌形象，提升企业在求职者心中的认知度和吸引力。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招聘渠道拓展及品牌建设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优化面试流程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采用多轮面试、无领导小组讨论等多样化的面试形式，全面评估求职者的能力和素质。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引入测评工具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运用心理测评、职业倾向测试等工具，辅助面试官更准确地了解求职者。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明确选拔标准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根据岗位需求和企业文化，制定明确的选拔标准，包括专业技能、工作经验、综合素质等方面。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选拔标准明确及面试流程优化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https://d.book118.com/218141040017006027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2024-09-04T18:18:40.202</cp:lastPrinted>
  <dcterms:created xsi:type="dcterms:W3CDTF">2024-09-04T10:18:40Z</dcterms:created>
  <dcterms:modified xsi:type="dcterms:W3CDTF">2024-09-04T10:18:42Z</dcterms:modified>
</cp:coreProperties>
</file>