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A744F-FCDC-4FEE-B7EF-433C9C863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066B4-4224-48E3-AF8D-805F673B5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8B584-7593-417B-8EF8-98F509F22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EA79D-DB8A-470A-825E-1544327D5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BCBDD6-8118-47E2-B76D-BD280A02B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AF3946-7BA9-448D-9D9D-F5C7DCB0B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63D899-636E-4121-8E12-EC44AE5BC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055D5-C1DD-4E3A-99CC-886F68DC1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2CDA9-66D2-445C-ADDE-6D66D747B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5F217-F623-487B-AECB-8100C5050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D0196-3D75-44B3-9B4F-6A9C8AF71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410511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关节脱位的治疗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关节脱位的预防与护理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关节脱位并发症的预防与处理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关节脱位患者的心理护理与健康教育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59" r="197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关节脱位是指关节失去正常的对合关系，导致关节功能丧失，并可能引起疼痛和肿胀。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根据脱位的方向，关节脱位可分为前脱位、后脱位、上脱位和下脱位；根据脱位程度，可分为完全脱位和半脱位。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关节脱位的常见原因包括外伤、运动损伤、关节疾病等。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当关节受到外力作用时，关节囊、韧带等软组织可能受到损伤，导致关节失去正常对合关系。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关节脱位后，患者通常会感到关节疼痛、肿胀、活动受限，有时还会出现关节畸形。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医生根据患者的病史、体格检查和影像学检查（如X光、CT或MRI）可以确诊关节脱位。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关节脱位的治疗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386" r="143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通过手法操作使脱位的关节恢复到正常的解剖位置。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手法复位是治疗关节脱位的主要方法之一，通常由经验丰富的骨科医生进行。在复位过程中，医生会使用适当的力量和技巧，使脱位的关节恢复到正常的解剖位置，并保持稳定。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手法复位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通过手术的方式对脱位的关节进行修复和固定。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对于一些复杂的关节脱位，如髋关节脱位，手法复位可能无法成功，需要采取手术治疗。手术通常包括切开关节囊，修复撕裂的韧带和肌腱，并使用内固定或外固定方法来稳定关节。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通过药物和物理治疗方法来缓解疼痛、促进血液循环和恢复关节功能。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节脱位治疗后，为了缓解疼痛和促进康复，通常需要使用药物如非处方药或处方药。此外，物理治疗也是重要的康复手段，包括冷敷、热敷、按摩、关节活动度训练和力量训练等，以帮助恢复关节的正常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药物治疗与物理治疗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关节脱位的预防与护理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https://d.book118.com/218141051113006045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2024-09-26T07:54:34.127</cp:lastPrinted>
  <dcterms:created xsi:type="dcterms:W3CDTF">2024-09-25T23:54:34Z</dcterms:created>
  <dcterms:modified xsi:type="dcterms:W3CDTF">2024-09-25T23:54:35Z</dcterms:modified>
</cp:coreProperties>
</file>