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2BD8AE-C38C-4BDF-88C1-03D2A3DA6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D11D05-D0B5-4F98-843B-3262397DF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7C805-DA1C-43FF-9C04-A2BF22661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DD14F1-FB20-48B6-9EF5-03E686668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31A7DD-8368-4865-9972-F2C34D9E2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3BB7CB-D466-4E0F-AA3C-AD0530328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30FBF7-1F6B-47E2-937B-47BB08CCE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28F376-FFB8-4E95-8E01-C6D7B4FE0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9CED3C-F2E7-4D2E-8566-176262B90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0D70F-8C81-4F15-B6D7-AFACAE688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F2620A-5ADF-43E2-B324-44B42D2D4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4213102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构建校园心理健康的危机干预机制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校园心理健康现状分析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危机干预机制的理论基础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构建校园心理健康的危机干预机制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校园心理健康的危机干预实践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心理健康是学生全面发展的重要组成部分，关系到学生的学业、职业和人生发展。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042" r="14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维护校园稳定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667" r="17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提高教育质量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250" r="9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学生心理健康问题可能导致校园暴力、欺凌等行为的发生，影响校园安全稳定。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学生心理健康状况直接影响其学习状态和学习效果，进而影响教育质量。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校园心理健康的重要性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校园心理危机事件具有突发性、紧急性等特点，需要快速、有效地进行干预。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458" r="11458"/>
          <a:stretch>
            <a:fillRect/>
          </a:stretch>
        </p:blipFill>
        <p:spPr>
          <a:xfrm>
            <a:off x="5168347" y="1536628"/>
            <a:ext cx="1898908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及时应对危机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通过危机干预机制，可以及时发现并处理学生的心理问题，防止问题进一步恶化。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防止危机恶化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危机干预机制不仅着眼于解决当前问题，还致力于帮助学生恢复心理平衡，重新投入学习和生活。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促进学生恢复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危机干预机制的必要性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保障学生安全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构建校园心理健康的危机干预机制，有助于及时发现并解决学生的心理问题，保障学生的人身安全。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提高教育质量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通过改善学生的心理健康状况，提高学生的学习积极性和学习效果，进而提高教育质量。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校园心理健康的危机干预机制有助于减少校园暴力、欺凌等行为的发生，维护社会稳定和谐。同时，通过培养学生的健康心理素质和积极心态，有助于为社会培养更多积极向上、充满正能量的人才。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校园心理健康现状分析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708" b="3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自卑与自信不足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部分学生存在自卑心理，缺乏自信，不敢表达自己的想法和需求。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焦虑和压力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学生面临学业、社交、就业等多方面的压力，导致焦虑情绪普遍存在。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抑郁情绪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部分学生因长期压力、人际关系困扰等原因出现抑郁症状，影响学习和生活。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学生心理健康状况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学校设立心理咨询中心，提供个体和团体咨询服务，帮助学生解决心理问题。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403" r="1340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学校开设心理健康课程，普及心理健康知识，提高学生心理素质。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心理健康课程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42" r="100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167" r="11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学校定期开展心理测评工作，为学生建立心理健康档案，跟踪关注重点学生。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心理测评与建档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校园心理健康服务现状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292" b="42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部分学校心理咨询师资力量不足，无法满足学生日益增长的心理需求。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服务资源不足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不同学校心理咨询服务水平差异较大，部分地区和学校存在服务质量不高的问题。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服务质量参差不齐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部分学生对心理健康问题认知不足，缺乏主动寻求帮助的意愿。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学生认知度低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家庭和学校在学生心理健康教育方面的合作不够密切，缺乏有效沟通和协作。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家校合作不足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危机干预机制的理论基础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危机干预是一种在个体或群体面临严重压力、困境或创伤时，通过提供及时、适当的心理支持和干预措施，帮助其恢复心理平衡、减轻痛苦并促进积极适应的过程。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危机干预基于心理学、社会学和医学等多学科理论，强调在关键时刻提供有针对性的帮助，以缓解或解决当事人的心理问题，防止其进一步恶化或导致不良后果。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000" r="2300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危机干预的定义和原理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强调压力源对个体心理健康的影响，以及应对压力的策略。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描述危机从发生到解决的过程，包括危机前兆、急性发作、缓解和恢复等阶段。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常用的危机干预理论和方法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危机发展理论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心理压力理论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常用的危机干预理论和方法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心理评估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对当事人进行快速、准确的心理评估，了解其心理状况和需求。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情绪稳定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通过倾听、安慰和支持，帮助当事人稳定情绪，减轻焦虑和恐惧。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https://d.book118.com/218142131020006033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2024-09-10T23:08:06.093</cp:lastPrinted>
  <dcterms:created xsi:type="dcterms:W3CDTF">2024-09-10T15:08:06Z</dcterms:created>
  <dcterms:modified xsi:type="dcterms:W3CDTF">2024-09-10T15:08:08Z</dcterms:modified>
</cp:coreProperties>
</file>