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680C3-1CEC-459B-976A-AF231428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69D0A-2A15-419D-BDC8-5F3EE9E63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4FDB4-D846-441B-9282-0CA8FFA94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58585-B6DC-44D0-B9C9-DAB476FA4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525C40-0891-4109-976E-A6082C5CC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557A9A-C332-44E8-9966-28E04A95D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F07C2E-DF12-4D41-9D3B-D660B57AC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91AF5-581E-420E-BC1D-A227287DE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1A8DC-C789-4C95-ABA5-D0B3A8EAF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0DB65-8BFB-4BDA-A6B4-A00657391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32837-3C02-42F9-BF0B-194D20E34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42133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安全是力量质量是品牌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安全理念与文化建设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品牌形象塑造与传播途径探讨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安全理念与文化建设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74" b="40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安全第一，预防为主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将安全作为首要任务，时刻保持警惕，防患于未然。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遵守安全规章制度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严格遵守国家和企业制定的安全规章制度，确保生产、经营等活动在安全的前提下进行。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加强安全教育和培训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定期开展安全教育和培训，提高员工的安全意识和操作技能，增强防范风险的能力。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鼓励员工参与安全管理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鼓励员工积极参与安全管理工作，提出改进意见和建议，共同维护企业安全。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开展安全检查和隐患排查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定期组织安全检查，及时发现和消除安全隐患，确保企业安全生产。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落实安全责任制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明确各级管理人员和员工的安全职责，形成齐抓共管的安全工作格局。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全员参与，共建安全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积极倡导“以人为本、关爱生命”的安全文化理念，营造关注安全、关爱生命的文化氛围。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倡导安全文化理念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组织丰富多彩的安全文化活动，如安全知识竞赛、安全演讲比赛等，提高员工的安全文化素养。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开展安全文化活动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利用多种渠道和形式加强安全宣传和教育，提高员工对安全的认识和理解，形成人人关注安全的良好氛围。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加强安全宣传和教育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营造良好安全文化氛围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91" r="200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明确质量方针和目标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确立“质量第一，用户至上”的质量方针，将质量作为企业的核心竞争力。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制定明确的质量目标，包括产品合格率、客户满意度等关键指标，确保质量方针的贯彻落实。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制定详细的质量管理流程和操作规范，确保产品质量的一致性和稳定性。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加强对供应商的质量管理，建立供应商评价机制和准入标准，确保原材料和零部件的质量。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254" r="1225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9" r="96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828" r="982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建立完善的质量管理组织架构，明确各级质量管理人员的职责和权限。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制定完善的质量管理制度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采用先进的过程控制技术和方法，对生产过程中的关键工序和特殊过程进行重点控制。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建立质量信息反馈机制，及时收集和处理用户反馈和市场信息，持续改进产品质量和设计。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定期开展内部质量审核和外部质量评估，发现问题及时整改，不断提高质量管理水平。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加强过程控制和持续改进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采用高强度材料、防破坏设计等手段，对重要设施、设备、区域进行实体保护，防止非法入侵和破坏。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实体防护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安装视频监控系统、入侵报警系统等，对重要区域进行实时监控和异常报警，及时发现并处置安全威胁。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监控与报警系统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采用智能门禁管理系统，对人员进出进行严格控制和管理，确保只有授权人员才能进入特定区域。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门禁管理系统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身份认证与访问控制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实施严格的身份认证和访问控制机制，确保只有授权用户才能访问和使用网络资源。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防火墙与入侵检测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部署防火墙和入侵检测系统，实时监测和拦截网络攻击和恶意行为，保护网络安全。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数据加密与传输安全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采用数据加密技术，确保数据传输过程中的保密性、完整性和可用性，防止数据泄露和篡改。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https://d.book118.com/218142133020006033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2024-09-10T23:08:07.602</cp:lastPrinted>
  <dcterms:created xsi:type="dcterms:W3CDTF">2024-09-10T15:08:07Z</dcterms:created>
  <dcterms:modified xsi:type="dcterms:W3CDTF">2024-09-10T15:08:09Z</dcterms:modified>
</cp:coreProperties>
</file>