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929A21-9392-457B-AF6D-D8CB45F5E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4C757-032E-456C-9BDD-1830D8141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C5464D-F314-4CBA-A0B0-949475D71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B882E5-E065-450F-972F-25875C8A7D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5C9C2D-094D-4E0F-B1D6-BFA4BD1258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4FE6BF-96EB-4035-BFF0-038D96EA60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6075C6-47B4-4F36-9774-DB1D9CC964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A823AD-B313-463E-BABB-530CC9EBEA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6E680-7329-4EBB-B4E7-41D91F405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FC618-22E5-43C7-9770-9F9AEAEE8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DE41B-F426-4F88-A49B-1600F27FE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4303306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公共政策客体层次论及其对政策绩效评估的规定</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公共政策客体层次论概述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公共政策客体层次论在政策绩效评估中的应用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实证分析与案例研究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公共政策客体层次论对政策绩效评估的规定与启示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公共政策客体层次论的重要性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公共政策客体层次论是公共政策学的重要理论之一，它对于明确政策目标群体、政策执行和政策效果评估具有重要意义。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政策绩效评估的现实需求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随着公共政策在社会生活中的作用日益凸显，对政策绩效进行科学、客观、全面的评估成为提高政策质量和效果的关键环节。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客体层次论对政策绩效评估的规定性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公共政策客体层次论为政策绩效评估提供了理论支持和操作指南，有助于确保评估结果的准确性和有效性。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国内学者在公共政策客体层次论及其在政策绩效评估中的应用方面取得了一定的研究成果，但整体上仍处于探索和发展阶段。</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国外学者在公共政策客体层次论的研究较为成熟，形成了较为完善的理论体系和评估方法，为政策绩效评估提供了有力支持。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随着公共政策学的不断发展和完善，公共政策客体层次论在政策绩效评估中的应用将更加广泛和深入，评估方法和手段也将更加科学和多样化。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本研究旨在探讨公共政策客体层次论及其对政策绩效评估的规定，为政策制定者和执行者提供理论指导和操作建议，提高政策绩效评估的科学性和有效性。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本研究采用文献分析法、案例分析法、比较分析法等多种研究方法，对公共政策客体层次论及其在政策绩效评估中的应用进行深入分析和探讨。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公共政策客体层次论概述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公共政策客体定义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公共政策客体指的是政策所作用和影响的对象，包括个人、组织、社会群体和整个社会等不同层次。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公共政策客体分类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根据不同的标准，公共政策客体可分为不同的类型，如按照地域范围可分为国内政策客体和国际政策客体；按照政策领域可分为经济政策客体、社会政策客体、环境政策客体等。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公共政策客体的定义与分类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随着公共政策的不断发展和复杂化，学者们逐渐认识到政策作用对象的层次性和多样性，进而提出了公共政策客体层次论。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公共政策客体层次论的提出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该理论在政策科学领域得到了广泛的关注和研究，经历了从单一层次到多层次、从静态到动态的发展历程。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公共政策客体层次论的发展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公共政策客体层次论的提出与发展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公共政策客体层次论以系统理论为基础，将政策系统看作是由多个相互关联、相互作用的子系统组成的整体。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利益相关者理论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该理论认为公共政策的制定和实施涉及到多个利益相关者，包括政府、企业、公众等，他们之间的利益关系和互动构成了政策客体的层次性。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政策网络理论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该理论强调政策过程中多元主体之间的互动和合作，形成了复杂的政策网络，而政策客体则是这个网络中的重要组成部分。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公共政策客体层次论的理论基础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公共政策客体层次论在政策绩效评估中的应用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20" b="812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政策绩效评估是对公共政策实施效果进行系统、客观、科学的评估，以判断政策目标的实现程度和政策效果的优劣。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政策绩效评估有助于提高政策制定和执行的质量，增强政策的针对性和有效性，促进资源的合理配置和有效利用，推动社会经济的可持续发展。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政策绩效评估的概念与意义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政策绩效评估的意义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政策绩效评估的概念</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公共政策客体层次论在政策绩效评估中的适用性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公共政策客体层次论是指公共政策在实施过程中所涉及的各个层次和方面的客体，包括政策目标群体、政策执行机构、政策环境等。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公共政策客体层次论的内涵</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公共政策客体层次论为政策绩效评估提供了全面的分析框架，有助于评估者从多个角度和层面审视政策的实施效果，确保评估结果的客观性和准确性。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公共政策客体层次论在政策绩效评估中的适用性</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构建原则</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基于公共政策客体层次论的政策绩效评估模型应遵循科学性、系统性、可操作性和可比性的原则，确保评估结果的有效性和可信度。</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模型构建</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在构建政策绩效评估模型时，应充分考虑政策目标群体、政策执行机构、政策环境等各个客体层次的特点和需求，选择合适的评估指标和方法，建立综合、动态的评估模型。</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评估流程</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基于公共政策客体层次论的政策绩效评估流程包括明确评估目标、确定评估指标、收集数据、分析评估结果和提出改进建议等步骤，以确保评估工作的顺利进行和评估结果的准确呈现。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基于公共政策客体层次论的政策绩效评估模型构建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https://d.book118.com/218143033067006032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2024-09-10T01:22:33.310</cp:lastPrinted>
  <dcterms:created xsi:type="dcterms:W3CDTF">2024-09-09T17:22:33Z</dcterms:created>
  <dcterms:modified xsi:type="dcterms:W3CDTF">2024-09-09T17:22:35Z</dcterms:modified>
</cp:coreProperties>
</file>