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D177A-8131-411D-9F91-BE37DADC4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34540-BE2B-469B-9EC5-1F10616BD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1FAAC-84B8-48AE-B715-7F3A430B9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A4299-74F1-4CF9-BB3C-5FAE72197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3CC1D-FE7F-4617-9DD2-21B5976C7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AC417B-C626-4AAE-BFAA-7AF9EEF5C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C7CD3-5886-4A16-B8B7-FD27AFECD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8ED63-4E19-45EC-A2E8-189BE30A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30ABF-B936-4E00-9909-D1E315DA3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51DEB-5060-4780-A4CF-C642FF77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809B8-3B15-40D5-ADAE-EB15A7C4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0010234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机械生产实习报告精选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对未来职业发展规划思考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当前，机械生产行业正经历着由传统制造向智能制造的转型升级过程。随着科技的不断进步，机械生产行业在自动化、数字化、网络化等方面取得了显著成果，生产效率和质量得到了大幅提升。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机械生产行业将继续朝着智能化、绿色化、服务化方向发展。智能制造将成为行业发展的核心驱动力，工业互联网、大数据、人工智能等新技术将与机械生产深度融合，推动行业实现更高水平的自动化和智能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机械生产行业现状及发展趋势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通过实习，深入了解机械生产行业的实际运作情况，掌握相关岗位的基本技能和专业知识，提升个人职业素养和综合能力。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实习是理论与实践相结合的重要环节，有助于巩固和加深对所学知识的理解，提高解决实际问题的能力。同时，实习也是了解职业环境、拓展职业视野的重要途径，对于未来的职业规划和发展具有重要意义。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本次实习单位为某知名机械制造企业，该企业专注于高端装备制造领域，拥有先进的生产技术和设备，产品广泛应用于航空航天、能源、交通等领域。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岗位介绍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本人在实习期间担任机械制造工程师助理一职，主要负责协助工程师完成产品设计、工艺制定、生产调试等工作。通过参与实际项目，了解机械制造的全过程和技术要求，掌握相关设计软件和工具的使用方法。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2023年3月1日至2023年6月30日，共4个月。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实习起止时间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周一至周五，每天8小时，周末双休。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每周工作时间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如遇法定节假日或公司特殊安排，则按照相关规定执行。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实习岗位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机械生产实习生。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协助机械工程师完成日常生产任务，包括设备操作、产品检测、数据记录等。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实习期间参与项目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参与了一项机械零件的改进项目，负责收集数据、分析原因并提出改进方案。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实习内容概述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产品检测标准不明确。解决方法：与工程师沟通，明确产品检测标准，并严格按照标准执行。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团队协作不够顺畅。解决方法：积极参与团队讨论，提出建设性意见，促进团队协作。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项目进度紧张。解决方法：加班加点，提高工作效率，确保项目按时完成。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设备操作不熟练。解决方法：通过请教工程师和查阅操作手册，逐步掌握设备操作技能。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实习中遇到的问题及解决方法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机械制图与CAD技术应用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掌握机械制图基本理论和规范，能够熟练阅读和理解各类机械图纸。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熟练运用CAD软件进行二维和三维建模，具备独立设计简单机械零件的能力。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通过实践，了解CAD技术在机械制造行业中的应用，如产品设计、工艺规划等。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掌握机械加工工艺流程的制定和实施，包括加工顺序、切削用量选择等。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熟悉常见机械加工设备（如车床、铣床、磨床等）的结构、工作原理及操作规范。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了解不同加工方法（如车削、铣削、磨削等）的特点及应用范围。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机械加工设备及工艺了解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https://d.book118.com/225000102340011124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2024-09-29T09:22:34.055</cp:lastPrinted>
  <dcterms:created xsi:type="dcterms:W3CDTF">2024-09-29T01:22:34Z</dcterms:created>
  <dcterms:modified xsi:type="dcterms:W3CDTF">2024-09-29T01:22:36Z</dcterms:modified>
</cp:coreProperties>
</file>